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12" r:id="rId2"/>
  </p:sldMasterIdLst>
  <p:notesMasterIdLst>
    <p:notesMasterId r:id="rId23"/>
  </p:notesMasterIdLst>
  <p:handoutMasterIdLst>
    <p:handoutMasterId r:id="rId24"/>
  </p:handoutMasterIdLst>
  <p:sldIdLst>
    <p:sldId id="417" r:id="rId3"/>
    <p:sldId id="418" r:id="rId4"/>
    <p:sldId id="420" r:id="rId5"/>
    <p:sldId id="421" r:id="rId6"/>
    <p:sldId id="450" r:id="rId7"/>
    <p:sldId id="424" r:id="rId8"/>
    <p:sldId id="427" r:id="rId9"/>
    <p:sldId id="428" r:id="rId10"/>
    <p:sldId id="429" r:id="rId11"/>
    <p:sldId id="425" r:id="rId12"/>
    <p:sldId id="431" r:id="rId13"/>
    <p:sldId id="432" r:id="rId14"/>
    <p:sldId id="433" r:id="rId15"/>
    <p:sldId id="426" r:id="rId16"/>
    <p:sldId id="434" r:id="rId17"/>
    <p:sldId id="430" r:id="rId18"/>
    <p:sldId id="435" r:id="rId19"/>
    <p:sldId id="436" r:id="rId20"/>
    <p:sldId id="437" r:id="rId21"/>
    <p:sldId id="44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AA"/>
    <a:srgbClr val="FFD332"/>
    <a:srgbClr val="D22630"/>
    <a:srgbClr val="006845"/>
    <a:srgbClr val="0F3D66"/>
    <a:srgbClr val="470A68"/>
    <a:srgbClr val="893B67"/>
    <a:srgbClr val="C4D600"/>
    <a:srgbClr val="EE3D71"/>
    <a:srgbClr val="D2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492" autoAdjust="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664"/>
    </p:cViewPr>
  </p:sorterViewPr>
  <p:notesViewPr>
    <p:cSldViewPr snapToGrid="0"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cap="none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cap="none" baseline="0" dirty="0">
                <a:solidFill>
                  <a:schemeClr val="tx2"/>
                </a:solidFill>
              </a:rPr>
              <a:t>Stacked Column Chart </a:t>
            </a:r>
            <a:r>
              <a:rPr lang="en-US" sz="1600" b="0" cap="none" baseline="0" dirty="0">
                <a:solidFill>
                  <a:schemeClr val="tx2"/>
                </a:solidFill>
              </a:rPr>
              <a:t>(example format)</a:t>
            </a:r>
          </a:p>
        </c:rich>
      </c:tx>
      <c:layout>
        <c:manualLayout>
          <c:xMode val="edge"/>
          <c:yMode val="edge"/>
          <c:x val="8.710716923369030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cap="none" spc="120" normalizeH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7565231309879399E-2"/>
          <c:y val="0.157870224322125"/>
          <c:w val="0.93266924691925401"/>
          <c:h val="0.75357438629504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1-4875-B4D7-E7CCAF0A4B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1-4875-B4D7-E7CCAF0A4B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61-4875-B4D7-E7CCAF0A4B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16028472"/>
        <c:axId val="-2100551432"/>
      </c:barChart>
      <c:catAx>
        <c:axId val="211602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12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2100551432"/>
        <c:crosses val="autoZero"/>
        <c:auto val="1"/>
        <c:lblAlgn val="ctr"/>
        <c:lblOffset val="100"/>
        <c:noMultiLvlLbl val="0"/>
      </c:catAx>
      <c:valAx>
        <c:axId val="-210055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1602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10707034622198"/>
          <c:y val="7.9790346132193296E-2"/>
          <c:w val="0.30069105100737697"/>
          <c:h val="7.82351241498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3B7B1B16-AE03-A546-A40C-3C917D79DB0A}">
      <dgm:prSet phldrT="[Text]" phldr="1" custT="1"/>
      <dgm:spPr/>
      <dgm:t>
        <a:bodyPr/>
        <a:lstStyle/>
        <a:p>
          <a:endParaRPr lang="en-US" sz="1600" dirty="0"/>
        </a:p>
      </dgm:t>
    </dgm:pt>
    <dgm:pt modelId="{6DA36FF6-C9F1-2245-BE10-6C88C3ECB49F}" type="parTrans" cxnId="{29C24070-7390-0042-970F-D1C892D97E0F}">
      <dgm:prSet/>
      <dgm:spPr/>
      <dgm:t>
        <a:bodyPr/>
        <a:lstStyle/>
        <a:p>
          <a:endParaRPr lang="en-US"/>
        </a:p>
      </dgm:t>
    </dgm:pt>
    <dgm:pt modelId="{87FE1963-F9BE-6643-B7F0-0C7928235E85}" type="sibTrans" cxnId="{29C24070-7390-0042-970F-D1C892D97E0F}">
      <dgm:prSet/>
      <dgm:spPr/>
      <dgm:t>
        <a:bodyPr/>
        <a:lstStyle/>
        <a:p>
          <a:endParaRPr lang="en-US"/>
        </a:p>
      </dgm:t>
    </dgm:pt>
    <dgm:pt modelId="{5981F438-FA57-674E-9526-FD0D5DF09417}" type="asst">
      <dgm:prSet phldrT="[Text]" phldr="1" custT="1"/>
      <dgm:spPr/>
      <dgm:t>
        <a:bodyPr/>
        <a:lstStyle/>
        <a:p>
          <a:endParaRPr lang="en-US" sz="1600"/>
        </a:p>
      </dgm:t>
    </dgm:pt>
    <dgm:pt modelId="{7304DBC5-47BF-A246-8E90-32D1DC893434}" type="parTrans" cxnId="{DA6BEAE4-ABA8-F54F-959B-F260A9562003}">
      <dgm:prSet/>
      <dgm:spPr/>
      <dgm:t>
        <a:bodyPr/>
        <a:lstStyle/>
        <a:p>
          <a:endParaRPr lang="en-US"/>
        </a:p>
      </dgm:t>
    </dgm:pt>
    <dgm:pt modelId="{E6CD7B3E-0C63-A74B-822C-B2BFD86F5D14}" type="sibTrans" cxnId="{DA6BEAE4-ABA8-F54F-959B-F260A9562003}">
      <dgm:prSet/>
      <dgm:spPr/>
      <dgm:t>
        <a:bodyPr/>
        <a:lstStyle/>
        <a:p>
          <a:endParaRPr lang="en-US"/>
        </a:p>
      </dgm:t>
    </dgm:pt>
    <dgm:pt modelId="{798DB094-4178-FC4C-848A-0E16CB793246}">
      <dgm:prSet phldrT="[Text]" phldr="1" custT="1"/>
      <dgm:spPr/>
      <dgm:t>
        <a:bodyPr/>
        <a:lstStyle/>
        <a:p>
          <a:endParaRPr lang="en-US" sz="1600"/>
        </a:p>
      </dgm:t>
    </dgm:pt>
    <dgm:pt modelId="{EEDD7030-41EA-1042-8413-A1C544658768}" type="parTrans" cxnId="{C7228F2E-A68B-294C-B33B-7D7B918106EC}">
      <dgm:prSet/>
      <dgm:spPr/>
      <dgm:t>
        <a:bodyPr/>
        <a:lstStyle/>
        <a:p>
          <a:endParaRPr lang="en-US"/>
        </a:p>
      </dgm:t>
    </dgm:pt>
    <dgm:pt modelId="{328C7DF3-3464-E24A-AD1B-6F38A90147F1}" type="sibTrans" cxnId="{C7228F2E-A68B-294C-B33B-7D7B918106EC}">
      <dgm:prSet/>
      <dgm:spPr/>
      <dgm:t>
        <a:bodyPr/>
        <a:lstStyle/>
        <a:p>
          <a:endParaRPr lang="en-US"/>
        </a:p>
      </dgm:t>
    </dgm:pt>
    <dgm:pt modelId="{582E773D-ECF6-C245-86FF-B9CC0B3AA65B}">
      <dgm:prSet phldrT="[Text]" phldr="1" custT="1"/>
      <dgm:spPr/>
      <dgm:t>
        <a:bodyPr/>
        <a:lstStyle/>
        <a:p>
          <a:endParaRPr lang="en-US" sz="1600"/>
        </a:p>
      </dgm:t>
    </dgm:pt>
    <dgm:pt modelId="{7DE1370B-CBCE-624D-BF47-131E9715EE08}" type="parTrans" cxnId="{BFF764FD-925E-064F-9AD8-CEE5811D0831}">
      <dgm:prSet/>
      <dgm:spPr/>
      <dgm:t>
        <a:bodyPr/>
        <a:lstStyle/>
        <a:p>
          <a:endParaRPr lang="en-US"/>
        </a:p>
      </dgm:t>
    </dgm:pt>
    <dgm:pt modelId="{E60A51FE-E6C8-C445-B542-FC75D7354480}" type="sibTrans" cxnId="{BFF764FD-925E-064F-9AD8-CEE5811D0831}">
      <dgm:prSet/>
      <dgm:spPr/>
      <dgm:t>
        <a:bodyPr/>
        <a:lstStyle/>
        <a:p>
          <a:endParaRPr lang="en-US"/>
        </a:p>
      </dgm:t>
    </dgm:pt>
    <dgm:pt modelId="{67223BBD-53F7-534F-80F3-1643509D109D}">
      <dgm:prSet phldrT="[Text]" phldr="1" custT="1"/>
      <dgm:spPr/>
      <dgm:t>
        <a:bodyPr/>
        <a:lstStyle/>
        <a:p>
          <a:endParaRPr lang="en-US" sz="1600"/>
        </a:p>
      </dgm:t>
    </dgm:pt>
    <dgm:pt modelId="{E61A76BB-1581-1F42-A73A-F9445ED534A4}" type="parTrans" cxnId="{448B16A6-1FEA-FD45-A320-BD0BDB19E920}">
      <dgm:prSet/>
      <dgm:spPr/>
      <dgm:t>
        <a:bodyPr/>
        <a:lstStyle/>
        <a:p>
          <a:endParaRPr lang="en-US"/>
        </a:p>
      </dgm:t>
    </dgm:pt>
    <dgm:pt modelId="{DF133F6A-8996-B743-AF02-6944B383477D}" type="sibTrans" cxnId="{448B16A6-1FEA-FD45-A320-BD0BDB19E920}">
      <dgm:prSet/>
      <dgm:spPr/>
      <dgm:t>
        <a:bodyPr/>
        <a:lstStyle/>
        <a:p>
          <a:endParaRPr lang="en-US"/>
        </a:p>
      </dgm:t>
    </dgm:pt>
    <dgm:pt modelId="{30CCEEA5-2617-1047-8DDC-D27F83C5B345}" type="pres">
      <dgm:prSet presAssocID="{8A25732E-9428-3C47-AB8B-72ABD0B6B8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719A5-B3F5-FD42-97C8-9038A45AB667}" type="pres">
      <dgm:prSet presAssocID="{3B7B1B16-AE03-A546-A40C-3C917D79DB0A}" presName="hierRoot1" presStyleCnt="0">
        <dgm:presLayoutVars>
          <dgm:hierBranch val="init"/>
        </dgm:presLayoutVars>
      </dgm:prSet>
      <dgm:spPr/>
    </dgm:pt>
    <dgm:pt modelId="{63C8C917-FAA7-454D-BF36-6F27F41651B1}" type="pres">
      <dgm:prSet presAssocID="{3B7B1B16-AE03-A546-A40C-3C917D79DB0A}" presName="rootComposite1" presStyleCnt="0"/>
      <dgm:spPr/>
    </dgm:pt>
    <dgm:pt modelId="{605AA65F-E041-9346-858E-67897F445A28}" type="pres">
      <dgm:prSet presAssocID="{3B7B1B16-AE03-A546-A40C-3C917D79DB0A}" presName="rootText1" presStyleLbl="node0" presStyleIdx="0" presStyleCnt="1">
        <dgm:presLayoutVars>
          <dgm:chPref val="3"/>
        </dgm:presLayoutVars>
      </dgm:prSet>
      <dgm:spPr/>
    </dgm:pt>
    <dgm:pt modelId="{ED297F07-87A5-DB49-85D9-5313F998576A}" type="pres">
      <dgm:prSet presAssocID="{3B7B1B16-AE03-A546-A40C-3C917D79DB0A}" presName="rootConnector1" presStyleLbl="node1" presStyleIdx="0" presStyleCnt="0"/>
      <dgm:spPr/>
    </dgm:pt>
    <dgm:pt modelId="{5ECC8602-CF2B-1D4E-A383-B8ABEDB7C02E}" type="pres">
      <dgm:prSet presAssocID="{3B7B1B16-AE03-A546-A40C-3C917D79DB0A}" presName="hierChild2" presStyleCnt="0"/>
      <dgm:spPr/>
    </dgm:pt>
    <dgm:pt modelId="{7976EA4E-ADF9-114F-AD97-A4CB3E27816E}" type="pres">
      <dgm:prSet presAssocID="{EEDD7030-41EA-1042-8413-A1C544658768}" presName="Name37" presStyleLbl="parChTrans1D2" presStyleIdx="0" presStyleCnt="4"/>
      <dgm:spPr/>
    </dgm:pt>
    <dgm:pt modelId="{784113DB-4252-3543-99C8-F7246795705D}" type="pres">
      <dgm:prSet presAssocID="{798DB094-4178-FC4C-848A-0E16CB793246}" presName="hierRoot2" presStyleCnt="0">
        <dgm:presLayoutVars>
          <dgm:hierBranch val="init"/>
        </dgm:presLayoutVars>
      </dgm:prSet>
      <dgm:spPr/>
    </dgm:pt>
    <dgm:pt modelId="{C77DEE02-131B-4549-91AD-C2E01C1004F6}" type="pres">
      <dgm:prSet presAssocID="{798DB094-4178-FC4C-848A-0E16CB793246}" presName="rootComposite" presStyleCnt="0"/>
      <dgm:spPr/>
    </dgm:pt>
    <dgm:pt modelId="{BD72FE3B-3E87-4949-BDF8-B92A4CBFD7BF}" type="pres">
      <dgm:prSet presAssocID="{798DB094-4178-FC4C-848A-0E16CB793246}" presName="rootText" presStyleLbl="node2" presStyleIdx="0" presStyleCnt="3">
        <dgm:presLayoutVars>
          <dgm:chPref val="3"/>
        </dgm:presLayoutVars>
      </dgm:prSet>
      <dgm:spPr/>
    </dgm:pt>
    <dgm:pt modelId="{926B61B3-F57C-364E-88DE-A75E6E5C81F7}" type="pres">
      <dgm:prSet presAssocID="{798DB094-4178-FC4C-848A-0E16CB793246}" presName="rootConnector" presStyleLbl="node2" presStyleIdx="0" presStyleCnt="3"/>
      <dgm:spPr/>
    </dgm:pt>
    <dgm:pt modelId="{DBA3FE34-D29A-514F-AA38-A99CC89B1560}" type="pres">
      <dgm:prSet presAssocID="{798DB094-4178-FC4C-848A-0E16CB793246}" presName="hierChild4" presStyleCnt="0"/>
      <dgm:spPr/>
    </dgm:pt>
    <dgm:pt modelId="{B9F6DBF2-5AE5-A846-AF9E-342BA568281F}" type="pres">
      <dgm:prSet presAssocID="{798DB094-4178-FC4C-848A-0E16CB793246}" presName="hierChild5" presStyleCnt="0"/>
      <dgm:spPr/>
    </dgm:pt>
    <dgm:pt modelId="{98CA9270-6CDF-E242-ABF8-2240560D5A66}" type="pres">
      <dgm:prSet presAssocID="{7DE1370B-CBCE-624D-BF47-131E9715EE08}" presName="Name37" presStyleLbl="parChTrans1D2" presStyleIdx="1" presStyleCnt="4"/>
      <dgm:spPr/>
    </dgm:pt>
    <dgm:pt modelId="{3AAC915F-84AD-BD46-B7FB-B50B29249274}" type="pres">
      <dgm:prSet presAssocID="{582E773D-ECF6-C245-86FF-B9CC0B3AA65B}" presName="hierRoot2" presStyleCnt="0">
        <dgm:presLayoutVars>
          <dgm:hierBranch val="init"/>
        </dgm:presLayoutVars>
      </dgm:prSet>
      <dgm:spPr/>
    </dgm:pt>
    <dgm:pt modelId="{67775F4F-A38E-4F42-881B-648BA1C6AB32}" type="pres">
      <dgm:prSet presAssocID="{582E773D-ECF6-C245-86FF-B9CC0B3AA65B}" presName="rootComposite" presStyleCnt="0"/>
      <dgm:spPr/>
    </dgm:pt>
    <dgm:pt modelId="{B55DD712-9EE6-594C-8CBA-EC1802DE0433}" type="pres">
      <dgm:prSet presAssocID="{582E773D-ECF6-C245-86FF-B9CC0B3AA65B}" presName="rootText" presStyleLbl="node2" presStyleIdx="1" presStyleCnt="3">
        <dgm:presLayoutVars>
          <dgm:chPref val="3"/>
        </dgm:presLayoutVars>
      </dgm:prSet>
      <dgm:spPr/>
    </dgm:pt>
    <dgm:pt modelId="{D55A4FCC-E0BC-F247-83F1-00DCF9F86811}" type="pres">
      <dgm:prSet presAssocID="{582E773D-ECF6-C245-86FF-B9CC0B3AA65B}" presName="rootConnector" presStyleLbl="node2" presStyleIdx="1" presStyleCnt="3"/>
      <dgm:spPr/>
    </dgm:pt>
    <dgm:pt modelId="{F62863F3-E322-1D46-B359-E7ADDADE4775}" type="pres">
      <dgm:prSet presAssocID="{582E773D-ECF6-C245-86FF-B9CC0B3AA65B}" presName="hierChild4" presStyleCnt="0"/>
      <dgm:spPr/>
    </dgm:pt>
    <dgm:pt modelId="{8E1698AB-14C3-EE4B-9880-CA970AAE56BC}" type="pres">
      <dgm:prSet presAssocID="{582E773D-ECF6-C245-86FF-B9CC0B3AA65B}" presName="hierChild5" presStyleCnt="0"/>
      <dgm:spPr/>
    </dgm:pt>
    <dgm:pt modelId="{1665BB14-00D5-6147-84D8-FE3E5F1C45B2}" type="pres">
      <dgm:prSet presAssocID="{E61A76BB-1581-1F42-A73A-F9445ED534A4}" presName="Name37" presStyleLbl="parChTrans1D2" presStyleIdx="2" presStyleCnt="4"/>
      <dgm:spPr/>
    </dgm:pt>
    <dgm:pt modelId="{0561EA3F-D64C-694A-8100-345127849B0F}" type="pres">
      <dgm:prSet presAssocID="{67223BBD-53F7-534F-80F3-1643509D109D}" presName="hierRoot2" presStyleCnt="0">
        <dgm:presLayoutVars>
          <dgm:hierBranch val="init"/>
        </dgm:presLayoutVars>
      </dgm:prSet>
      <dgm:spPr/>
    </dgm:pt>
    <dgm:pt modelId="{1C46231B-CE2E-C846-9BB9-45B4B223EE11}" type="pres">
      <dgm:prSet presAssocID="{67223BBD-53F7-534F-80F3-1643509D109D}" presName="rootComposite" presStyleCnt="0"/>
      <dgm:spPr/>
    </dgm:pt>
    <dgm:pt modelId="{8B6B6C53-2587-CB47-AFE7-D00FA840153C}" type="pres">
      <dgm:prSet presAssocID="{67223BBD-53F7-534F-80F3-1643509D109D}" presName="rootText" presStyleLbl="node2" presStyleIdx="2" presStyleCnt="3">
        <dgm:presLayoutVars>
          <dgm:chPref val="3"/>
        </dgm:presLayoutVars>
      </dgm:prSet>
      <dgm:spPr/>
    </dgm:pt>
    <dgm:pt modelId="{6987E7FC-72E1-DB45-A8AE-F91F8F772344}" type="pres">
      <dgm:prSet presAssocID="{67223BBD-53F7-534F-80F3-1643509D109D}" presName="rootConnector" presStyleLbl="node2" presStyleIdx="2" presStyleCnt="3"/>
      <dgm:spPr/>
    </dgm:pt>
    <dgm:pt modelId="{009D4BCE-46BC-554C-8366-99CDD5664595}" type="pres">
      <dgm:prSet presAssocID="{67223BBD-53F7-534F-80F3-1643509D109D}" presName="hierChild4" presStyleCnt="0"/>
      <dgm:spPr/>
    </dgm:pt>
    <dgm:pt modelId="{260B049D-8671-C44C-804C-E79A5E6BE263}" type="pres">
      <dgm:prSet presAssocID="{67223BBD-53F7-534F-80F3-1643509D109D}" presName="hierChild5" presStyleCnt="0"/>
      <dgm:spPr/>
    </dgm:pt>
    <dgm:pt modelId="{332EDDFD-878A-8749-9FB4-D4D8AB61360C}" type="pres">
      <dgm:prSet presAssocID="{3B7B1B16-AE03-A546-A40C-3C917D79DB0A}" presName="hierChild3" presStyleCnt="0"/>
      <dgm:spPr/>
    </dgm:pt>
    <dgm:pt modelId="{484693EB-DD09-DE44-8C53-415544B62E84}" type="pres">
      <dgm:prSet presAssocID="{7304DBC5-47BF-A246-8E90-32D1DC893434}" presName="Name111" presStyleLbl="parChTrans1D2" presStyleIdx="3" presStyleCnt="4"/>
      <dgm:spPr/>
    </dgm:pt>
    <dgm:pt modelId="{05792281-F4FC-944C-9B0C-E13711036925}" type="pres">
      <dgm:prSet presAssocID="{5981F438-FA57-674E-9526-FD0D5DF09417}" presName="hierRoot3" presStyleCnt="0">
        <dgm:presLayoutVars>
          <dgm:hierBranch val="init"/>
        </dgm:presLayoutVars>
      </dgm:prSet>
      <dgm:spPr/>
    </dgm:pt>
    <dgm:pt modelId="{7CA791A8-CBA2-714C-B935-B3FCDA8C49A8}" type="pres">
      <dgm:prSet presAssocID="{5981F438-FA57-674E-9526-FD0D5DF09417}" presName="rootComposite3" presStyleCnt="0"/>
      <dgm:spPr/>
    </dgm:pt>
    <dgm:pt modelId="{2016BC8F-68BD-AA45-A00F-A0CB4150BC8C}" type="pres">
      <dgm:prSet presAssocID="{5981F438-FA57-674E-9526-FD0D5DF09417}" presName="rootText3" presStyleLbl="asst1" presStyleIdx="0" presStyleCnt="1">
        <dgm:presLayoutVars>
          <dgm:chPref val="3"/>
        </dgm:presLayoutVars>
      </dgm:prSet>
      <dgm:spPr/>
    </dgm:pt>
    <dgm:pt modelId="{D69C29F1-7699-574E-8E97-A345CA30A205}" type="pres">
      <dgm:prSet presAssocID="{5981F438-FA57-674E-9526-FD0D5DF09417}" presName="rootConnector3" presStyleLbl="asst1" presStyleIdx="0" presStyleCnt="1"/>
      <dgm:spPr/>
    </dgm:pt>
    <dgm:pt modelId="{75AD4D95-B5EE-8844-B79E-7CBAED6440C1}" type="pres">
      <dgm:prSet presAssocID="{5981F438-FA57-674E-9526-FD0D5DF09417}" presName="hierChild6" presStyleCnt="0"/>
      <dgm:spPr/>
    </dgm:pt>
    <dgm:pt modelId="{E30991BB-D176-8847-981D-1AD928269301}" type="pres">
      <dgm:prSet presAssocID="{5981F438-FA57-674E-9526-FD0D5DF09417}" presName="hierChild7" presStyleCnt="0"/>
      <dgm:spPr/>
    </dgm:pt>
  </dgm:ptLst>
  <dgm:cxnLst>
    <dgm:cxn modelId="{6702DD03-A62A-ED4C-850B-4963FE84F9D3}" type="presOf" srcId="{5981F438-FA57-674E-9526-FD0D5DF09417}" destId="{D69C29F1-7699-574E-8E97-A345CA30A205}" srcOrd="1" destOrd="0" presId="urn:microsoft.com/office/officeart/2005/8/layout/orgChart1"/>
    <dgm:cxn modelId="{A9636B06-340A-B54F-BA4C-37E917E42823}" type="presOf" srcId="{798DB094-4178-FC4C-848A-0E16CB793246}" destId="{BD72FE3B-3E87-4949-BDF8-B92A4CBFD7BF}" srcOrd="0" destOrd="0" presId="urn:microsoft.com/office/officeart/2005/8/layout/orgChart1"/>
    <dgm:cxn modelId="{D7CFF413-4108-C04D-8D8B-3457A3491E2F}" type="presOf" srcId="{3B7B1B16-AE03-A546-A40C-3C917D79DB0A}" destId="{ED297F07-87A5-DB49-85D9-5313F998576A}" srcOrd="1" destOrd="0" presId="urn:microsoft.com/office/officeart/2005/8/layout/orgChart1"/>
    <dgm:cxn modelId="{BD086416-D516-B844-9907-A435D0275B40}" type="presOf" srcId="{7304DBC5-47BF-A246-8E90-32D1DC893434}" destId="{484693EB-DD09-DE44-8C53-415544B62E84}" srcOrd="0" destOrd="0" presId="urn:microsoft.com/office/officeart/2005/8/layout/orgChart1"/>
    <dgm:cxn modelId="{9736A01C-318B-EA4F-A9B9-758ECFA221CA}" type="presOf" srcId="{E61A76BB-1581-1F42-A73A-F9445ED534A4}" destId="{1665BB14-00D5-6147-84D8-FE3E5F1C45B2}" srcOrd="0" destOrd="0" presId="urn:microsoft.com/office/officeart/2005/8/layout/orgChart1"/>
    <dgm:cxn modelId="{863B0C21-670C-9942-A642-8622DF289269}" type="presOf" srcId="{5981F438-FA57-674E-9526-FD0D5DF09417}" destId="{2016BC8F-68BD-AA45-A00F-A0CB4150BC8C}" srcOrd="0" destOrd="0" presId="urn:microsoft.com/office/officeart/2005/8/layout/orgChart1"/>
    <dgm:cxn modelId="{2CDC4723-3D71-CE42-BF7F-462F1CCE04B0}" type="presOf" srcId="{582E773D-ECF6-C245-86FF-B9CC0B3AA65B}" destId="{D55A4FCC-E0BC-F247-83F1-00DCF9F86811}" srcOrd="1" destOrd="0" presId="urn:microsoft.com/office/officeart/2005/8/layout/orgChart1"/>
    <dgm:cxn modelId="{C7228F2E-A68B-294C-B33B-7D7B918106EC}" srcId="{3B7B1B16-AE03-A546-A40C-3C917D79DB0A}" destId="{798DB094-4178-FC4C-848A-0E16CB793246}" srcOrd="1" destOrd="0" parTransId="{EEDD7030-41EA-1042-8413-A1C544658768}" sibTransId="{328C7DF3-3464-E24A-AD1B-6F38A90147F1}"/>
    <dgm:cxn modelId="{9CD1BD42-CEEA-DD46-AF0B-E10F77C93FA4}" type="presOf" srcId="{67223BBD-53F7-534F-80F3-1643509D109D}" destId="{8B6B6C53-2587-CB47-AFE7-D00FA840153C}" srcOrd="0" destOrd="0" presId="urn:microsoft.com/office/officeart/2005/8/layout/orgChart1"/>
    <dgm:cxn modelId="{29C24070-7390-0042-970F-D1C892D97E0F}" srcId="{8A25732E-9428-3C47-AB8B-72ABD0B6B8EA}" destId="{3B7B1B16-AE03-A546-A40C-3C917D79DB0A}" srcOrd="0" destOrd="0" parTransId="{6DA36FF6-C9F1-2245-BE10-6C88C3ECB49F}" sibTransId="{87FE1963-F9BE-6643-B7F0-0C7928235E85}"/>
    <dgm:cxn modelId="{FB1DBB80-D216-454E-8138-E3410C5AAF95}" type="presOf" srcId="{7DE1370B-CBCE-624D-BF47-131E9715EE08}" destId="{98CA9270-6CDF-E242-ABF8-2240560D5A66}" srcOrd="0" destOrd="0" presId="urn:microsoft.com/office/officeart/2005/8/layout/orgChart1"/>
    <dgm:cxn modelId="{6744C780-31A0-E844-9126-D232197AD1C0}" type="presOf" srcId="{582E773D-ECF6-C245-86FF-B9CC0B3AA65B}" destId="{B55DD712-9EE6-594C-8CBA-EC1802DE0433}" srcOrd="0" destOrd="0" presId="urn:microsoft.com/office/officeart/2005/8/layout/orgChart1"/>
    <dgm:cxn modelId="{0B526B95-1D54-2848-91AD-A7DC881A5EAD}" type="presOf" srcId="{67223BBD-53F7-534F-80F3-1643509D109D}" destId="{6987E7FC-72E1-DB45-A8AE-F91F8F772344}" srcOrd="1" destOrd="0" presId="urn:microsoft.com/office/officeart/2005/8/layout/orgChart1"/>
    <dgm:cxn modelId="{448B16A6-1FEA-FD45-A320-BD0BDB19E920}" srcId="{3B7B1B16-AE03-A546-A40C-3C917D79DB0A}" destId="{67223BBD-53F7-534F-80F3-1643509D109D}" srcOrd="3" destOrd="0" parTransId="{E61A76BB-1581-1F42-A73A-F9445ED534A4}" sibTransId="{DF133F6A-8996-B743-AF02-6944B383477D}"/>
    <dgm:cxn modelId="{3D959AA9-9A1D-264A-B718-98067F3A0A79}" type="presOf" srcId="{3B7B1B16-AE03-A546-A40C-3C917D79DB0A}" destId="{605AA65F-E041-9346-858E-67897F445A28}" srcOrd="0" destOrd="0" presId="urn:microsoft.com/office/officeart/2005/8/layout/orgChart1"/>
    <dgm:cxn modelId="{24F59AB7-5739-404A-9CF9-28996413706B}" type="presOf" srcId="{8A25732E-9428-3C47-AB8B-72ABD0B6B8EA}" destId="{30CCEEA5-2617-1047-8DDC-D27F83C5B345}" srcOrd="0" destOrd="0" presId="urn:microsoft.com/office/officeart/2005/8/layout/orgChart1"/>
    <dgm:cxn modelId="{670ADEC7-F131-7541-A82C-A8273793E4E3}" type="presOf" srcId="{798DB094-4178-FC4C-848A-0E16CB793246}" destId="{926B61B3-F57C-364E-88DE-A75E6E5C81F7}" srcOrd="1" destOrd="0" presId="urn:microsoft.com/office/officeart/2005/8/layout/orgChart1"/>
    <dgm:cxn modelId="{DA6BEAE4-ABA8-F54F-959B-F260A9562003}" srcId="{3B7B1B16-AE03-A546-A40C-3C917D79DB0A}" destId="{5981F438-FA57-674E-9526-FD0D5DF09417}" srcOrd="0" destOrd="0" parTransId="{7304DBC5-47BF-A246-8E90-32D1DC893434}" sibTransId="{E6CD7B3E-0C63-A74B-822C-B2BFD86F5D14}"/>
    <dgm:cxn modelId="{331719F8-0415-484B-86EE-845C05E16DB8}" type="presOf" srcId="{EEDD7030-41EA-1042-8413-A1C544658768}" destId="{7976EA4E-ADF9-114F-AD97-A4CB3E27816E}" srcOrd="0" destOrd="0" presId="urn:microsoft.com/office/officeart/2005/8/layout/orgChart1"/>
    <dgm:cxn modelId="{BFF764FD-925E-064F-9AD8-CEE5811D0831}" srcId="{3B7B1B16-AE03-A546-A40C-3C917D79DB0A}" destId="{582E773D-ECF6-C245-86FF-B9CC0B3AA65B}" srcOrd="2" destOrd="0" parTransId="{7DE1370B-CBCE-624D-BF47-131E9715EE08}" sibTransId="{E60A51FE-E6C8-C445-B542-FC75D7354480}"/>
    <dgm:cxn modelId="{9C39F0F6-271E-E649-915D-9A662495AACD}" type="presParOf" srcId="{30CCEEA5-2617-1047-8DDC-D27F83C5B345}" destId="{8B0719A5-B3F5-FD42-97C8-9038A45AB667}" srcOrd="0" destOrd="0" presId="urn:microsoft.com/office/officeart/2005/8/layout/orgChart1"/>
    <dgm:cxn modelId="{F9964AD9-B00B-3A4E-B723-BF17A86CCE79}" type="presParOf" srcId="{8B0719A5-B3F5-FD42-97C8-9038A45AB667}" destId="{63C8C917-FAA7-454D-BF36-6F27F41651B1}" srcOrd="0" destOrd="0" presId="urn:microsoft.com/office/officeart/2005/8/layout/orgChart1"/>
    <dgm:cxn modelId="{C4BAA475-C85A-BE4A-A281-727F49834397}" type="presParOf" srcId="{63C8C917-FAA7-454D-BF36-6F27F41651B1}" destId="{605AA65F-E041-9346-858E-67897F445A28}" srcOrd="0" destOrd="0" presId="urn:microsoft.com/office/officeart/2005/8/layout/orgChart1"/>
    <dgm:cxn modelId="{08123B6A-04E0-244C-BC76-7255F46DC464}" type="presParOf" srcId="{63C8C917-FAA7-454D-BF36-6F27F41651B1}" destId="{ED297F07-87A5-DB49-85D9-5313F998576A}" srcOrd="1" destOrd="0" presId="urn:microsoft.com/office/officeart/2005/8/layout/orgChart1"/>
    <dgm:cxn modelId="{A112CCBF-80FC-464F-9E6C-EA533DC5606F}" type="presParOf" srcId="{8B0719A5-B3F5-FD42-97C8-9038A45AB667}" destId="{5ECC8602-CF2B-1D4E-A383-B8ABEDB7C02E}" srcOrd="1" destOrd="0" presId="urn:microsoft.com/office/officeart/2005/8/layout/orgChart1"/>
    <dgm:cxn modelId="{83CD9279-62D0-7249-B51D-40292898B9B0}" type="presParOf" srcId="{5ECC8602-CF2B-1D4E-A383-B8ABEDB7C02E}" destId="{7976EA4E-ADF9-114F-AD97-A4CB3E27816E}" srcOrd="0" destOrd="0" presId="urn:microsoft.com/office/officeart/2005/8/layout/orgChart1"/>
    <dgm:cxn modelId="{E324C904-1948-B743-94FD-1D4AC437BE91}" type="presParOf" srcId="{5ECC8602-CF2B-1D4E-A383-B8ABEDB7C02E}" destId="{784113DB-4252-3543-99C8-F7246795705D}" srcOrd="1" destOrd="0" presId="urn:microsoft.com/office/officeart/2005/8/layout/orgChart1"/>
    <dgm:cxn modelId="{0E4ED22E-007C-2347-AC45-385246DDAF1F}" type="presParOf" srcId="{784113DB-4252-3543-99C8-F7246795705D}" destId="{C77DEE02-131B-4549-91AD-C2E01C1004F6}" srcOrd="0" destOrd="0" presId="urn:microsoft.com/office/officeart/2005/8/layout/orgChart1"/>
    <dgm:cxn modelId="{D77245B0-A5DC-7443-9A94-706E00FBA2E3}" type="presParOf" srcId="{C77DEE02-131B-4549-91AD-C2E01C1004F6}" destId="{BD72FE3B-3E87-4949-BDF8-B92A4CBFD7BF}" srcOrd="0" destOrd="0" presId="urn:microsoft.com/office/officeart/2005/8/layout/orgChart1"/>
    <dgm:cxn modelId="{046962BA-B3F6-6044-82C2-AA1CC2087846}" type="presParOf" srcId="{C77DEE02-131B-4549-91AD-C2E01C1004F6}" destId="{926B61B3-F57C-364E-88DE-A75E6E5C81F7}" srcOrd="1" destOrd="0" presId="urn:microsoft.com/office/officeart/2005/8/layout/orgChart1"/>
    <dgm:cxn modelId="{7CD6FF41-35F6-734F-97AF-0D68F3AC3679}" type="presParOf" srcId="{784113DB-4252-3543-99C8-F7246795705D}" destId="{DBA3FE34-D29A-514F-AA38-A99CC89B1560}" srcOrd="1" destOrd="0" presId="urn:microsoft.com/office/officeart/2005/8/layout/orgChart1"/>
    <dgm:cxn modelId="{4E06C95C-2E3C-5A4A-9FE1-CAA9DAFA12D3}" type="presParOf" srcId="{784113DB-4252-3543-99C8-F7246795705D}" destId="{B9F6DBF2-5AE5-A846-AF9E-342BA568281F}" srcOrd="2" destOrd="0" presId="urn:microsoft.com/office/officeart/2005/8/layout/orgChart1"/>
    <dgm:cxn modelId="{D0A2F0A4-5052-9B45-9B8D-45F8EF51C6E5}" type="presParOf" srcId="{5ECC8602-CF2B-1D4E-A383-B8ABEDB7C02E}" destId="{98CA9270-6CDF-E242-ABF8-2240560D5A66}" srcOrd="2" destOrd="0" presId="urn:microsoft.com/office/officeart/2005/8/layout/orgChart1"/>
    <dgm:cxn modelId="{5C9CD44A-6CF1-BB44-90E3-8335B3600C80}" type="presParOf" srcId="{5ECC8602-CF2B-1D4E-A383-B8ABEDB7C02E}" destId="{3AAC915F-84AD-BD46-B7FB-B50B29249274}" srcOrd="3" destOrd="0" presId="urn:microsoft.com/office/officeart/2005/8/layout/orgChart1"/>
    <dgm:cxn modelId="{BA5D40C0-D56D-A846-80FB-2706463B168D}" type="presParOf" srcId="{3AAC915F-84AD-BD46-B7FB-B50B29249274}" destId="{67775F4F-A38E-4F42-881B-648BA1C6AB32}" srcOrd="0" destOrd="0" presId="urn:microsoft.com/office/officeart/2005/8/layout/orgChart1"/>
    <dgm:cxn modelId="{75166F48-8A75-2649-BFE5-9B8823681E6A}" type="presParOf" srcId="{67775F4F-A38E-4F42-881B-648BA1C6AB32}" destId="{B55DD712-9EE6-594C-8CBA-EC1802DE0433}" srcOrd="0" destOrd="0" presId="urn:microsoft.com/office/officeart/2005/8/layout/orgChart1"/>
    <dgm:cxn modelId="{BAB6E6C2-105F-9348-83CA-AB73824CBADE}" type="presParOf" srcId="{67775F4F-A38E-4F42-881B-648BA1C6AB32}" destId="{D55A4FCC-E0BC-F247-83F1-00DCF9F86811}" srcOrd="1" destOrd="0" presId="urn:microsoft.com/office/officeart/2005/8/layout/orgChart1"/>
    <dgm:cxn modelId="{22CEDFF4-6122-4346-A7A1-4C16886A5958}" type="presParOf" srcId="{3AAC915F-84AD-BD46-B7FB-B50B29249274}" destId="{F62863F3-E322-1D46-B359-E7ADDADE4775}" srcOrd="1" destOrd="0" presId="urn:microsoft.com/office/officeart/2005/8/layout/orgChart1"/>
    <dgm:cxn modelId="{7B7EAA91-8A9C-EF48-95E0-D4F838C5E9D3}" type="presParOf" srcId="{3AAC915F-84AD-BD46-B7FB-B50B29249274}" destId="{8E1698AB-14C3-EE4B-9880-CA970AAE56BC}" srcOrd="2" destOrd="0" presId="urn:microsoft.com/office/officeart/2005/8/layout/orgChart1"/>
    <dgm:cxn modelId="{194C18F5-80B5-E74C-BE9E-6989E75EA44B}" type="presParOf" srcId="{5ECC8602-CF2B-1D4E-A383-B8ABEDB7C02E}" destId="{1665BB14-00D5-6147-84D8-FE3E5F1C45B2}" srcOrd="4" destOrd="0" presId="urn:microsoft.com/office/officeart/2005/8/layout/orgChart1"/>
    <dgm:cxn modelId="{2E375368-DEDC-1049-98F8-0E033E2C4806}" type="presParOf" srcId="{5ECC8602-CF2B-1D4E-A383-B8ABEDB7C02E}" destId="{0561EA3F-D64C-694A-8100-345127849B0F}" srcOrd="5" destOrd="0" presId="urn:microsoft.com/office/officeart/2005/8/layout/orgChart1"/>
    <dgm:cxn modelId="{0EE60FC7-CEFE-3447-AF97-CA0C9032DBB1}" type="presParOf" srcId="{0561EA3F-D64C-694A-8100-345127849B0F}" destId="{1C46231B-CE2E-C846-9BB9-45B4B223EE11}" srcOrd="0" destOrd="0" presId="urn:microsoft.com/office/officeart/2005/8/layout/orgChart1"/>
    <dgm:cxn modelId="{FBF3292A-2B92-944C-A7C3-D9EC2D0B4815}" type="presParOf" srcId="{1C46231B-CE2E-C846-9BB9-45B4B223EE11}" destId="{8B6B6C53-2587-CB47-AFE7-D00FA840153C}" srcOrd="0" destOrd="0" presId="urn:microsoft.com/office/officeart/2005/8/layout/orgChart1"/>
    <dgm:cxn modelId="{14A4ABF7-C2CE-044F-86BB-28D92328CD51}" type="presParOf" srcId="{1C46231B-CE2E-C846-9BB9-45B4B223EE11}" destId="{6987E7FC-72E1-DB45-A8AE-F91F8F772344}" srcOrd="1" destOrd="0" presId="urn:microsoft.com/office/officeart/2005/8/layout/orgChart1"/>
    <dgm:cxn modelId="{67132A0A-0C48-A24B-A3C2-4A06CD217FFA}" type="presParOf" srcId="{0561EA3F-D64C-694A-8100-345127849B0F}" destId="{009D4BCE-46BC-554C-8366-99CDD5664595}" srcOrd="1" destOrd="0" presId="urn:microsoft.com/office/officeart/2005/8/layout/orgChart1"/>
    <dgm:cxn modelId="{F48784B6-5ABC-8044-971A-81C52D6D120B}" type="presParOf" srcId="{0561EA3F-D64C-694A-8100-345127849B0F}" destId="{260B049D-8671-C44C-804C-E79A5E6BE263}" srcOrd="2" destOrd="0" presId="urn:microsoft.com/office/officeart/2005/8/layout/orgChart1"/>
    <dgm:cxn modelId="{DBCF44D4-1E6A-0141-A47A-9900DD6F1D1F}" type="presParOf" srcId="{8B0719A5-B3F5-FD42-97C8-9038A45AB667}" destId="{332EDDFD-878A-8749-9FB4-D4D8AB61360C}" srcOrd="2" destOrd="0" presId="urn:microsoft.com/office/officeart/2005/8/layout/orgChart1"/>
    <dgm:cxn modelId="{A12AE3B9-8FB6-814D-8B39-D50AF5EE8AD2}" type="presParOf" srcId="{332EDDFD-878A-8749-9FB4-D4D8AB61360C}" destId="{484693EB-DD09-DE44-8C53-415544B62E84}" srcOrd="0" destOrd="0" presId="urn:microsoft.com/office/officeart/2005/8/layout/orgChart1"/>
    <dgm:cxn modelId="{E56B671A-0311-7948-839E-7E52833C095F}" type="presParOf" srcId="{332EDDFD-878A-8749-9FB4-D4D8AB61360C}" destId="{05792281-F4FC-944C-9B0C-E13711036925}" srcOrd="1" destOrd="0" presId="urn:microsoft.com/office/officeart/2005/8/layout/orgChart1"/>
    <dgm:cxn modelId="{39C5ECEE-DE95-2544-89B8-0F96573CB0D1}" type="presParOf" srcId="{05792281-F4FC-944C-9B0C-E13711036925}" destId="{7CA791A8-CBA2-714C-B935-B3FCDA8C49A8}" srcOrd="0" destOrd="0" presId="urn:microsoft.com/office/officeart/2005/8/layout/orgChart1"/>
    <dgm:cxn modelId="{0B68EC66-3E09-3A4D-BFE5-6671AB49A692}" type="presParOf" srcId="{7CA791A8-CBA2-714C-B935-B3FCDA8C49A8}" destId="{2016BC8F-68BD-AA45-A00F-A0CB4150BC8C}" srcOrd="0" destOrd="0" presId="urn:microsoft.com/office/officeart/2005/8/layout/orgChart1"/>
    <dgm:cxn modelId="{59D12AA9-B6FB-354F-A33A-A4FB2117C3D2}" type="presParOf" srcId="{7CA791A8-CBA2-714C-B935-B3FCDA8C49A8}" destId="{D69C29F1-7699-574E-8E97-A345CA30A205}" srcOrd="1" destOrd="0" presId="urn:microsoft.com/office/officeart/2005/8/layout/orgChart1"/>
    <dgm:cxn modelId="{D7028D58-C848-0D4D-A35C-DF83BD328F4A}" type="presParOf" srcId="{05792281-F4FC-944C-9B0C-E13711036925}" destId="{75AD4D95-B5EE-8844-B79E-7CBAED6440C1}" srcOrd="1" destOrd="0" presId="urn:microsoft.com/office/officeart/2005/8/layout/orgChart1"/>
    <dgm:cxn modelId="{C5B08552-A7F3-1142-93DB-F47CE0588C4D}" type="presParOf" srcId="{05792281-F4FC-944C-9B0C-E13711036925}" destId="{E30991BB-D176-8847-981D-1AD9282693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6D055A0E-BE9D-E441-8D42-88A8D4C492A8}" type="presOf" srcId="{E5E04476-1DF5-264D-8565-15586C8D09B4}" destId="{583406D6-AB45-E04B-8C6C-009D776CACCE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B464FC24-0316-0244-B249-97A909CFAE46}" type="presOf" srcId="{8A1D4CA0-E4B8-AC44-8E45-14CCF39364A5}" destId="{4A478245-A9F2-6B46-B075-477119E03DB7}" srcOrd="0" destOrd="0" presId="urn:microsoft.com/office/officeart/2005/8/layout/radial4"/>
    <dgm:cxn modelId="{1AFE8325-9589-014F-8443-98F07F93103F}" type="presOf" srcId="{949C9553-BA9A-464F-BC07-05E1B3DC875C}" destId="{1B9CA3F6-4FA4-2B4A-9449-F5D4AACC9B50}" srcOrd="0" destOrd="0" presId="urn:microsoft.com/office/officeart/2005/8/layout/radial4"/>
    <dgm:cxn modelId="{1BB18158-DF71-8149-9406-D1E0A21D68F6}" type="presOf" srcId="{C132FEBF-4C2D-1340-9683-04AFBF3B0BA9}" destId="{3F35D877-CB93-0044-BB37-811EA2BA0B3E}" srcOrd="0" destOrd="0" presId="urn:microsoft.com/office/officeart/2005/8/layout/radial4"/>
    <dgm:cxn modelId="{7655597D-CD79-8549-A3F2-6C9C3CDC85EE}" type="presOf" srcId="{9ACDB7C8-547D-F042-8D57-90BDAF1E5E04}" destId="{EE4DB362-7228-B046-89D9-337E6FF1EB57}" srcOrd="0" destOrd="0" presId="urn:microsoft.com/office/officeart/2005/8/layout/radial4"/>
    <dgm:cxn modelId="{FB147A9C-C19E-1946-8106-C2FFE454FCFA}" type="presOf" srcId="{C73A3578-B130-2D46-ADAB-3F6F21A366F9}" destId="{AA48987D-1C98-D047-A4FC-073B70775438}" srcOrd="0" destOrd="0" presId="urn:microsoft.com/office/officeart/2005/8/layout/radial4"/>
    <dgm:cxn modelId="{05E1179E-7A64-C440-AAD0-0C65917C1CE8}" type="presOf" srcId="{D88A0CA8-D796-714D-92D2-5D5A23D4FCB3}" destId="{5960FBC2-E4D6-5E41-87B9-80DB3245075D}" srcOrd="0" destOrd="0" presId="urn:microsoft.com/office/officeart/2005/8/layout/radial4"/>
    <dgm:cxn modelId="{A955BBA9-F574-8144-8F66-211E123E6FAC}" type="presOf" srcId="{B51E62C8-5F83-954B-9160-182678A88C66}" destId="{399F98F3-04A4-7E43-BC13-97691EEBE77F}" srcOrd="0" destOrd="0" presId="urn:microsoft.com/office/officeart/2005/8/layout/radial4"/>
    <dgm:cxn modelId="{3AEA43B1-86D0-4D44-87AA-D71A0F0B93F7}" type="presOf" srcId="{83C3A6F4-E1B5-7045-98EB-A0D0B9AD3A1F}" destId="{A9B33298-4994-1544-BD8E-228230A05ACA}" srcOrd="0" destOrd="0" presId="urn:microsoft.com/office/officeart/2005/8/layout/radial4"/>
    <dgm:cxn modelId="{DC387BB9-ED53-104E-AAB2-55D0B5F27E6E}" type="presOf" srcId="{4D693E84-5977-E84E-82D7-4D138DAC960C}" destId="{B882284C-13E1-6847-9C73-873D63E04580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A47A1ADA-555B-9B4B-8496-313401CDF373}" type="presParOf" srcId="{5960FBC2-E4D6-5E41-87B9-80DB3245075D}" destId="{A9B33298-4994-1544-BD8E-228230A05ACA}" srcOrd="0" destOrd="0" presId="urn:microsoft.com/office/officeart/2005/8/layout/radial4"/>
    <dgm:cxn modelId="{0FD7A88A-0420-0947-8D20-03E43B184F72}" type="presParOf" srcId="{5960FBC2-E4D6-5E41-87B9-80DB3245075D}" destId="{EE4DB362-7228-B046-89D9-337E6FF1EB57}" srcOrd="1" destOrd="0" presId="urn:microsoft.com/office/officeart/2005/8/layout/radial4"/>
    <dgm:cxn modelId="{EB2364D2-0E98-424C-90F0-D4A4CA6FACBE}" type="presParOf" srcId="{5960FBC2-E4D6-5E41-87B9-80DB3245075D}" destId="{3F35D877-CB93-0044-BB37-811EA2BA0B3E}" srcOrd="2" destOrd="0" presId="urn:microsoft.com/office/officeart/2005/8/layout/radial4"/>
    <dgm:cxn modelId="{9EB3F37D-D6B6-DA47-A29B-8504C4FCE553}" type="presParOf" srcId="{5960FBC2-E4D6-5E41-87B9-80DB3245075D}" destId="{583406D6-AB45-E04B-8C6C-009D776CACCE}" srcOrd="3" destOrd="0" presId="urn:microsoft.com/office/officeart/2005/8/layout/radial4"/>
    <dgm:cxn modelId="{F35B3CD5-7AD7-B442-87F5-432E04A9345D}" type="presParOf" srcId="{5960FBC2-E4D6-5E41-87B9-80DB3245075D}" destId="{4A478245-A9F2-6B46-B075-477119E03DB7}" srcOrd="4" destOrd="0" presId="urn:microsoft.com/office/officeart/2005/8/layout/radial4"/>
    <dgm:cxn modelId="{79A7A4F4-5BA7-314B-A420-5B395BEFFE52}" type="presParOf" srcId="{5960FBC2-E4D6-5E41-87B9-80DB3245075D}" destId="{1B9CA3F6-4FA4-2B4A-9449-F5D4AACC9B50}" srcOrd="5" destOrd="0" presId="urn:microsoft.com/office/officeart/2005/8/layout/radial4"/>
    <dgm:cxn modelId="{9D417BA3-6ECE-7542-8FBF-7C693671FDE6}" type="presParOf" srcId="{5960FBC2-E4D6-5E41-87B9-80DB3245075D}" destId="{AA48987D-1C98-D047-A4FC-073B70775438}" srcOrd="6" destOrd="0" presId="urn:microsoft.com/office/officeart/2005/8/layout/radial4"/>
    <dgm:cxn modelId="{FE410934-676B-0040-A2A6-346BAF36C086}" type="presParOf" srcId="{5960FBC2-E4D6-5E41-87B9-80DB3245075D}" destId="{399F98F3-04A4-7E43-BC13-97691EEBE77F}" srcOrd="7" destOrd="0" presId="urn:microsoft.com/office/officeart/2005/8/layout/radial4"/>
    <dgm:cxn modelId="{A01E2FFE-2465-C442-9CE4-46359A53FFF2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F61EB80F-5615-814A-8E12-AD3E80CEE838}" type="presOf" srcId="{4D693E84-5977-E84E-82D7-4D138DAC960C}" destId="{B882284C-13E1-6847-9C73-873D63E04580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C5699B25-F191-7D4B-815D-9295E076467E}" type="presOf" srcId="{8A1D4CA0-E4B8-AC44-8E45-14CCF39364A5}" destId="{4A478245-A9F2-6B46-B075-477119E03DB7}" srcOrd="0" destOrd="0" presId="urn:microsoft.com/office/officeart/2005/8/layout/radial4"/>
    <dgm:cxn modelId="{47BDD55F-D115-714F-A3CE-ED0681C46815}" type="presOf" srcId="{C132FEBF-4C2D-1340-9683-04AFBF3B0BA9}" destId="{3F35D877-CB93-0044-BB37-811EA2BA0B3E}" srcOrd="0" destOrd="0" presId="urn:microsoft.com/office/officeart/2005/8/layout/radial4"/>
    <dgm:cxn modelId="{4135FB99-DF2A-8F4F-8989-6659A1A46CDA}" type="presOf" srcId="{E5E04476-1DF5-264D-8565-15586C8D09B4}" destId="{583406D6-AB45-E04B-8C6C-009D776CACCE}" srcOrd="0" destOrd="0" presId="urn:microsoft.com/office/officeart/2005/8/layout/radial4"/>
    <dgm:cxn modelId="{BBE3A49F-C645-0640-94CB-56EF62C12A7D}" type="presOf" srcId="{C73A3578-B130-2D46-ADAB-3F6F21A366F9}" destId="{AA48987D-1C98-D047-A4FC-073B70775438}" srcOrd="0" destOrd="0" presId="urn:microsoft.com/office/officeart/2005/8/layout/radial4"/>
    <dgm:cxn modelId="{C3C064BE-078C-0844-B545-7BBF1F961FE3}" type="presOf" srcId="{D88A0CA8-D796-714D-92D2-5D5A23D4FCB3}" destId="{5960FBC2-E4D6-5E41-87B9-80DB3245075D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60A31CDA-3A69-744B-AE03-F2969848C77D}" type="presOf" srcId="{949C9553-BA9A-464F-BC07-05E1B3DC875C}" destId="{1B9CA3F6-4FA4-2B4A-9449-F5D4AACC9B50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A02F56E4-51D4-1B44-BF25-9506FD79D5F1}" type="presOf" srcId="{83C3A6F4-E1B5-7045-98EB-A0D0B9AD3A1F}" destId="{A9B33298-4994-1544-BD8E-228230A05ACA}" srcOrd="0" destOrd="0" presId="urn:microsoft.com/office/officeart/2005/8/layout/radial4"/>
    <dgm:cxn modelId="{CD431DEA-461E-484E-A92F-F85CAFFE559C}" type="presOf" srcId="{9ACDB7C8-547D-F042-8D57-90BDAF1E5E04}" destId="{EE4DB362-7228-B046-89D9-337E6FF1EB57}" srcOrd="0" destOrd="0" presId="urn:microsoft.com/office/officeart/2005/8/layout/radial4"/>
    <dgm:cxn modelId="{10015AEA-246F-9544-8777-EE5F84C3BAD2}" type="presOf" srcId="{B51E62C8-5F83-954B-9160-182678A88C66}" destId="{399F98F3-04A4-7E43-BC13-97691EEBE77F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84645A8D-BD1F-5C4F-BCDF-4B430317DF92}" type="presParOf" srcId="{5960FBC2-E4D6-5E41-87B9-80DB3245075D}" destId="{A9B33298-4994-1544-BD8E-228230A05ACA}" srcOrd="0" destOrd="0" presId="urn:microsoft.com/office/officeart/2005/8/layout/radial4"/>
    <dgm:cxn modelId="{39DB37C8-683B-E44B-B602-6597F259499E}" type="presParOf" srcId="{5960FBC2-E4D6-5E41-87B9-80DB3245075D}" destId="{EE4DB362-7228-B046-89D9-337E6FF1EB57}" srcOrd="1" destOrd="0" presId="urn:microsoft.com/office/officeart/2005/8/layout/radial4"/>
    <dgm:cxn modelId="{35734C79-D2B5-AD4D-BFD1-62E9617A0C7D}" type="presParOf" srcId="{5960FBC2-E4D6-5E41-87B9-80DB3245075D}" destId="{3F35D877-CB93-0044-BB37-811EA2BA0B3E}" srcOrd="2" destOrd="0" presId="urn:microsoft.com/office/officeart/2005/8/layout/radial4"/>
    <dgm:cxn modelId="{B339D83E-DC4D-AB4E-A3EE-22D710851F2E}" type="presParOf" srcId="{5960FBC2-E4D6-5E41-87B9-80DB3245075D}" destId="{583406D6-AB45-E04B-8C6C-009D776CACCE}" srcOrd="3" destOrd="0" presId="urn:microsoft.com/office/officeart/2005/8/layout/radial4"/>
    <dgm:cxn modelId="{AF44366C-E7E3-2940-AD7A-FCB6D6166096}" type="presParOf" srcId="{5960FBC2-E4D6-5E41-87B9-80DB3245075D}" destId="{4A478245-A9F2-6B46-B075-477119E03DB7}" srcOrd="4" destOrd="0" presId="urn:microsoft.com/office/officeart/2005/8/layout/radial4"/>
    <dgm:cxn modelId="{5DCCBB39-3E03-E143-AD21-7E03ECA97251}" type="presParOf" srcId="{5960FBC2-E4D6-5E41-87B9-80DB3245075D}" destId="{1B9CA3F6-4FA4-2B4A-9449-F5D4AACC9B50}" srcOrd="5" destOrd="0" presId="urn:microsoft.com/office/officeart/2005/8/layout/radial4"/>
    <dgm:cxn modelId="{61C4DE31-01FE-954C-9F9F-8F81A8AEBB0B}" type="presParOf" srcId="{5960FBC2-E4D6-5E41-87B9-80DB3245075D}" destId="{AA48987D-1C98-D047-A4FC-073B70775438}" srcOrd="6" destOrd="0" presId="urn:microsoft.com/office/officeart/2005/8/layout/radial4"/>
    <dgm:cxn modelId="{96B878E2-AF96-544F-B5A4-96957A57A8EE}" type="presParOf" srcId="{5960FBC2-E4D6-5E41-87B9-80DB3245075D}" destId="{399F98F3-04A4-7E43-BC13-97691EEBE77F}" srcOrd="7" destOrd="0" presId="urn:microsoft.com/office/officeart/2005/8/layout/radial4"/>
    <dgm:cxn modelId="{31F5CBE0-0233-E344-BD79-EFF8BADA902A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932EB41E-0C84-9440-8BED-1CEFE03F97AD}" type="presOf" srcId="{949C9553-BA9A-464F-BC07-05E1B3DC875C}" destId="{1B9CA3F6-4FA4-2B4A-9449-F5D4AACC9B50}" srcOrd="0" destOrd="0" presId="urn:microsoft.com/office/officeart/2005/8/layout/radial4"/>
    <dgm:cxn modelId="{42D72C2A-CE8D-6949-893D-73CEF52A3E9E}" type="presOf" srcId="{E5E04476-1DF5-264D-8565-15586C8D09B4}" destId="{583406D6-AB45-E04B-8C6C-009D776CACCE}" srcOrd="0" destOrd="0" presId="urn:microsoft.com/office/officeart/2005/8/layout/radial4"/>
    <dgm:cxn modelId="{46426D40-A3D9-5F44-9794-9341650B2321}" type="presOf" srcId="{B51E62C8-5F83-954B-9160-182678A88C66}" destId="{399F98F3-04A4-7E43-BC13-97691EEBE77F}" srcOrd="0" destOrd="0" presId="urn:microsoft.com/office/officeart/2005/8/layout/radial4"/>
    <dgm:cxn modelId="{C6963B64-9113-B945-9BEC-20F590F279B4}" type="presOf" srcId="{4D693E84-5977-E84E-82D7-4D138DAC960C}" destId="{B882284C-13E1-6847-9C73-873D63E04580}" srcOrd="0" destOrd="0" presId="urn:microsoft.com/office/officeart/2005/8/layout/radial4"/>
    <dgm:cxn modelId="{514AC276-6A77-F64A-AE90-89C35BB35E4F}" type="presOf" srcId="{83C3A6F4-E1B5-7045-98EB-A0D0B9AD3A1F}" destId="{A9B33298-4994-1544-BD8E-228230A05ACA}" srcOrd="0" destOrd="0" presId="urn:microsoft.com/office/officeart/2005/8/layout/radial4"/>
    <dgm:cxn modelId="{2CF8C58F-A9DE-0845-ABD9-F337F5A9AB82}" type="presOf" srcId="{8A1D4CA0-E4B8-AC44-8E45-14CCF39364A5}" destId="{4A478245-A9F2-6B46-B075-477119E03DB7}" srcOrd="0" destOrd="0" presId="urn:microsoft.com/office/officeart/2005/8/layout/radial4"/>
    <dgm:cxn modelId="{49D65E97-7FC0-DC40-95FF-EF556ED0C428}" type="presOf" srcId="{D88A0CA8-D796-714D-92D2-5D5A23D4FCB3}" destId="{5960FBC2-E4D6-5E41-87B9-80DB3245075D}" srcOrd="0" destOrd="0" presId="urn:microsoft.com/office/officeart/2005/8/layout/radial4"/>
    <dgm:cxn modelId="{D4F2CDAE-074F-8F4C-9C9A-BF17BEEC7A88}" type="presOf" srcId="{C132FEBF-4C2D-1340-9683-04AFBF3B0BA9}" destId="{3F35D877-CB93-0044-BB37-811EA2BA0B3E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104D31D6-527A-3946-A4AF-3CC3BCAEA3BA}" type="presOf" srcId="{9ACDB7C8-547D-F042-8D57-90BDAF1E5E04}" destId="{EE4DB362-7228-B046-89D9-337E6FF1EB57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0C9071F3-5A47-204B-B077-990AC0B9E34E}" type="presOf" srcId="{C73A3578-B130-2D46-ADAB-3F6F21A366F9}" destId="{AA48987D-1C98-D047-A4FC-073B70775438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1CB2D597-BDCC-BC4C-9BFF-887E88CCD4C1}" type="presParOf" srcId="{5960FBC2-E4D6-5E41-87B9-80DB3245075D}" destId="{A9B33298-4994-1544-BD8E-228230A05ACA}" srcOrd="0" destOrd="0" presId="urn:microsoft.com/office/officeart/2005/8/layout/radial4"/>
    <dgm:cxn modelId="{7929C973-1171-284F-BCC9-117D3BC20D04}" type="presParOf" srcId="{5960FBC2-E4D6-5E41-87B9-80DB3245075D}" destId="{EE4DB362-7228-B046-89D9-337E6FF1EB57}" srcOrd="1" destOrd="0" presId="urn:microsoft.com/office/officeart/2005/8/layout/radial4"/>
    <dgm:cxn modelId="{ACC3A457-5C6F-4149-9F7B-1E3DC4135D1A}" type="presParOf" srcId="{5960FBC2-E4D6-5E41-87B9-80DB3245075D}" destId="{3F35D877-CB93-0044-BB37-811EA2BA0B3E}" srcOrd="2" destOrd="0" presId="urn:microsoft.com/office/officeart/2005/8/layout/radial4"/>
    <dgm:cxn modelId="{1C602470-1959-D94D-AF94-9B1A2AD78926}" type="presParOf" srcId="{5960FBC2-E4D6-5E41-87B9-80DB3245075D}" destId="{583406D6-AB45-E04B-8C6C-009D776CACCE}" srcOrd="3" destOrd="0" presId="urn:microsoft.com/office/officeart/2005/8/layout/radial4"/>
    <dgm:cxn modelId="{35204B21-5C46-7547-A1A6-A337E119D433}" type="presParOf" srcId="{5960FBC2-E4D6-5E41-87B9-80DB3245075D}" destId="{4A478245-A9F2-6B46-B075-477119E03DB7}" srcOrd="4" destOrd="0" presId="urn:microsoft.com/office/officeart/2005/8/layout/radial4"/>
    <dgm:cxn modelId="{A21D2F80-B101-6F45-823D-8EDAD0C8B4D8}" type="presParOf" srcId="{5960FBC2-E4D6-5E41-87B9-80DB3245075D}" destId="{1B9CA3F6-4FA4-2B4A-9449-F5D4AACC9B50}" srcOrd="5" destOrd="0" presId="urn:microsoft.com/office/officeart/2005/8/layout/radial4"/>
    <dgm:cxn modelId="{F0A98C17-5D71-A841-BE50-1F3BAA67109A}" type="presParOf" srcId="{5960FBC2-E4D6-5E41-87B9-80DB3245075D}" destId="{AA48987D-1C98-D047-A4FC-073B70775438}" srcOrd="6" destOrd="0" presId="urn:microsoft.com/office/officeart/2005/8/layout/radial4"/>
    <dgm:cxn modelId="{B03173C1-EAA0-3045-9FE2-BE673D80EDFC}" type="presParOf" srcId="{5960FBC2-E4D6-5E41-87B9-80DB3245075D}" destId="{399F98F3-04A4-7E43-BC13-97691EEBE77F}" srcOrd="7" destOrd="0" presId="urn:microsoft.com/office/officeart/2005/8/layout/radial4"/>
    <dgm:cxn modelId="{019E8CD2-7AA8-C24B-B62E-6E0517446161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AE081B08-939F-7143-B4A3-384FB29B605C}" type="presOf" srcId="{D88A0CA8-D796-714D-92D2-5D5A23D4FCB3}" destId="{5960FBC2-E4D6-5E41-87B9-80DB3245075D}" srcOrd="0" destOrd="0" presId="urn:microsoft.com/office/officeart/2005/8/layout/radial4"/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A9BF7A0A-AC38-014E-9345-1027C7593FC0}" type="presOf" srcId="{B51E62C8-5F83-954B-9160-182678A88C66}" destId="{399F98F3-04A4-7E43-BC13-97691EEBE77F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BF294818-2171-4D4D-BB42-6A75B1C05A3E}" type="presOf" srcId="{C132FEBF-4C2D-1340-9683-04AFBF3B0BA9}" destId="{3F35D877-CB93-0044-BB37-811EA2BA0B3E}" srcOrd="0" destOrd="0" presId="urn:microsoft.com/office/officeart/2005/8/layout/radial4"/>
    <dgm:cxn modelId="{D9450D25-6B01-D64B-99CC-453821BB9049}" type="presOf" srcId="{C73A3578-B130-2D46-ADAB-3F6F21A366F9}" destId="{AA48987D-1C98-D047-A4FC-073B70775438}" srcOrd="0" destOrd="0" presId="urn:microsoft.com/office/officeart/2005/8/layout/radial4"/>
    <dgm:cxn modelId="{35CAD850-5EB0-4C47-A01F-155AC0F0CEDB}" type="presOf" srcId="{9ACDB7C8-547D-F042-8D57-90BDAF1E5E04}" destId="{EE4DB362-7228-B046-89D9-337E6FF1EB57}" srcOrd="0" destOrd="0" presId="urn:microsoft.com/office/officeart/2005/8/layout/radial4"/>
    <dgm:cxn modelId="{35A42257-6069-B242-AF7B-CB7EFC1D2A0D}" type="presOf" srcId="{4D693E84-5977-E84E-82D7-4D138DAC960C}" destId="{B882284C-13E1-6847-9C73-873D63E04580}" srcOrd="0" destOrd="0" presId="urn:microsoft.com/office/officeart/2005/8/layout/radial4"/>
    <dgm:cxn modelId="{8B6368AD-DF1C-5749-9B33-708849032798}" type="presOf" srcId="{83C3A6F4-E1B5-7045-98EB-A0D0B9AD3A1F}" destId="{A9B33298-4994-1544-BD8E-228230A05ACA}" srcOrd="0" destOrd="0" presId="urn:microsoft.com/office/officeart/2005/8/layout/radial4"/>
    <dgm:cxn modelId="{7361BEB5-11FD-1C48-8704-456E3524400A}" type="presOf" srcId="{949C9553-BA9A-464F-BC07-05E1B3DC875C}" destId="{1B9CA3F6-4FA4-2B4A-9449-F5D4AACC9B50}" srcOrd="0" destOrd="0" presId="urn:microsoft.com/office/officeart/2005/8/layout/radial4"/>
    <dgm:cxn modelId="{F8E4D8B8-BA5F-1A4A-B940-7E807DB0F38F}" type="presOf" srcId="{E5E04476-1DF5-264D-8565-15586C8D09B4}" destId="{583406D6-AB45-E04B-8C6C-009D776CACCE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2864A1EE-C560-594E-B13D-F89DAC7D4A54}" type="presOf" srcId="{8A1D4CA0-E4B8-AC44-8E45-14CCF39364A5}" destId="{4A478245-A9F2-6B46-B075-477119E03DB7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AD4DB08B-85D5-6644-BFBD-214C60456E24}" type="presParOf" srcId="{5960FBC2-E4D6-5E41-87B9-80DB3245075D}" destId="{A9B33298-4994-1544-BD8E-228230A05ACA}" srcOrd="0" destOrd="0" presId="urn:microsoft.com/office/officeart/2005/8/layout/radial4"/>
    <dgm:cxn modelId="{35872D6E-3E8F-6B46-9571-5DD5CD102D8A}" type="presParOf" srcId="{5960FBC2-E4D6-5E41-87B9-80DB3245075D}" destId="{EE4DB362-7228-B046-89D9-337E6FF1EB57}" srcOrd="1" destOrd="0" presId="urn:microsoft.com/office/officeart/2005/8/layout/radial4"/>
    <dgm:cxn modelId="{5ED91717-6517-F845-A246-D317F3223AFD}" type="presParOf" srcId="{5960FBC2-E4D6-5E41-87B9-80DB3245075D}" destId="{3F35D877-CB93-0044-BB37-811EA2BA0B3E}" srcOrd="2" destOrd="0" presId="urn:microsoft.com/office/officeart/2005/8/layout/radial4"/>
    <dgm:cxn modelId="{9B70F66C-9B2D-5D4A-B761-AE79277A6E55}" type="presParOf" srcId="{5960FBC2-E4D6-5E41-87B9-80DB3245075D}" destId="{583406D6-AB45-E04B-8C6C-009D776CACCE}" srcOrd="3" destOrd="0" presId="urn:microsoft.com/office/officeart/2005/8/layout/radial4"/>
    <dgm:cxn modelId="{C0A27E52-B336-4248-BBB6-5E87716048DB}" type="presParOf" srcId="{5960FBC2-E4D6-5E41-87B9-80DB3245075D}" destId="{4A478245-A9F2-6B46-B075-477119E03DB7}" srcOrd="4" destOrd="0" presId="urn:microsoft.com/office/officeart/2005/8/layout/radial4"/>
    <dgm:cxn modelId="{05772B9A-6C1C-1047-8D38-F6EF61048528}" type="presParOf" srcId="{5960FBC2-E4D6-5E41-87B9-80DB3245075D}" destId="{1B9CA3F6-4FA4-2B4A-9449-F5D4AACC9B50}" srcOrd="5" destOrd="0" presId="urn:microsoft.com/office/officeart/2005/8/layout/radial4"/>
    <dgm:cxn modelId="{F78EB283-23D5-7247-BB41-B8DF5B59C8CF}" type="presParOf" srcId="{5960FBC2-E4D6-5E41-87B9-80DB3245075D}" destId="{AA48987D-1C98-D047-A4FC-073B70775438}" srcOrd="6" destOrd="0" presId="urn:microsoft.com/office/officeart/2005/8/layout/radial4"/>
    <dgm:cxn modelId="{3A77C386-51E4-E74F-BC06-7C6ACDBAF4FF}" type="presParOf" srcId="{5960FBC2-E4D6-5E41-87B9-80DB3245075D}" destId="{399F98F3-04A4-7E43-BC13-97691EEBE77F}" srcOrd="7" destOrd="0" presId="urn:microsoft.com/office/officeart/2005/8/layout/radial4"/>
    <dgm:cxn modelId="{F60D44E0-BA32-744D-BAB2-21EDADCCC227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DE0AAE0A-7965-4F4C-AE13-42E46AA55B6C}" type="presOf" srcId="{9ACDB7C8-547D-F042-8D57-90BDAF1E5E04}" destId="{EE4DB362-7228-B046-89D9-337E6FF1EB57}" srcOrd="0" destOrd="0" presId="urn:microsoft.com/office/officeart/2005/8/layout/radial4"/>
    <dgm:cxn modelId="{50B72612-797C-E342-8219-30DB04D1642C}" type="presOf" srcId="{B51E62C8-5F83-954B-9160-182678A88C66}" destId="{399F98F3-04A4-7E43-BC13-97691EEBE77F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EBAB4F1E-9817-B248-9598-67336EE0F534}" type="presOf" srcId="{E5E04476-1DF5-264D-8565-15586C8D09B4}" destId="{583406D6-AB45-E04B-8C6C-009D776CACCE}" srcOrd="0" destOrd="0" presId="urn:microsoft.com/office/officeart/2005/8/layout/radial4"/>
    <dgm:cxn modelId="{F776C627-B2DF-F14F-BEBD-1A83F8E24BBA}" type="presOf" srcId="{D88A0CA8-D796-714D-92D2-5D5A23D4FCB3}" destId="{5960FBC2-E4D6-5E41-87B9-80DB3245075D}" srcOrd="0" destOrd="0" presId="urn:microsoft.com/office/officeart/2005/8/layout/radial4"/>
    <dgm:cxn modelId="{27D5812E-8587-6447-A7C6-159FAA098CC0}" type="presOf" srcId="{C73A3578-B130-2D46-ADAB-3F6F21A366F9}" destId="{AA48987D-1C98-D047-A4FC-073B70775438}" srcOrd="0" destOrd="0" presId="urn:microsoft.com/office/officeart/2005/8/layout/radial4"/>
    <dgm:cxn modelId="{1045453A-4467-894F-871F-CD266AB31925}" type="presOf" srcId="{83C3A6F4-E1B5-7045-98EB-A0D0B9AD3A1F}" destId="{A9B33298-4994-1544-BD8E-228230A05ACA}" srcOrd="0" destOrd="0" presId="urn:microsoft.com/office/officeart/2005/8/layout/radial4"/>
    <dgm:cxn modelId="{FC7A066D-D07A-7649-911B-E9D96ECD3B72}" type="presOf" srcId="{949C9553-BA9A-464F-BC07-05E1B3DC875C}" destId="{1B9CA3F6-4FA4-2B4A-9449-F5D4AACC9B50}" srcOrd="0" destOrd="0" presId="urn:microsoft.com/office/officeart/2005/8/layout/radial4"/>
    <dgm:cxn modelId="{C1CC7056-D691-7D47-B787-AA528D0984C5}" type="presOf" srcId="{8A1D4CA0-E4B8-AC44-8E45-14CCF39364A5}" destId="{4A478245-A9F2-6B46-B075-477119E03DB7}" srcOrd="0" destOrd="0" presId="urn:microsoft.com/office/officeart/2005/8/layout/radial4"/>
    <dgm:cxn modelId="{12FBBE7C-8A01-404B-A8A6-F0ABC40F2D1B}" type="presOf" srcId="{C132FEBF-4C2D-1340-9683-04AFBF3B0BA9}" destId="{3F35D877-CB93-0044-BB37-811EA2BA0B3E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8BF731D9-1C43-2742-8071-14FD7EBD74CF}" type="presOf" srcId="{4D693E84-5977-E84E-82D7-4D138DAC960C}" destId="{B882284C-13E1-6847-9C73-873D63E04580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DAC1839A-F3D4-8043-BF8B-D9AC3D7A19A8}" type="presParOf" srcId="{5960FBC2-E4D6-5E41-87B9-80DB3245075D}" destId="{A9B33298-4994-1544-BD8E-228230A05ACA}" srcOrd="0" destOrd="0" presId="urn:microsoft.com/office/officeart/2005/8/layout/radial4"/>
    <dgm:cxn modelId="{244DD5BE-9FE9-FD4A-B11C-6A7608EAF639}" type="presParOf" srcId="{5960FBC2-E4D6-5E41-87B9-80DB3245075D}" destId="{EE4DB362-7228-B046-89D9-337E6FF1EB57}" srcOrd="1" destOrd="0" presId="urn:microsoft.com/office/officeart/2005/8/layout/radial4"/>
    <dgm:cxn modelId="{F88A6B13-5B0F-0142-8C5F-3EF6F78BF32C}" type="presParOf" srcId="{5960FBC2-E4D6-5E41-87B9-80DB3245075D}" destId="{3F35D877-CB93-0044-BB37-811EA2BA0B3E}" srcOrd="2" destOrd="0" presId="urn:microsoft.com/office/officeart/2005/8/layout/radial4"/>
    <dgm:cxn modelId="{E292D4B8-A769-E44E-ADCD-AF6D3EA22AC8}" type="presParOf" srcId="{5960FBC2-E4D6-5E41-87B9-80DB3245075D}" destId="{583406D6-AB45-E04B-8C6C-009D776CACCE}" srcOrd="3" destOrd="0" presId="urn:microsoft.com/office/officeart/2005/8/layout/radial4"/>
    <dgm:cxn modelId="{3E80FB1F-05D3-0A45-A1F0-35C09A0CB43E}" type="presParOf" srcId="{5960FBC2-E4D6-5E41-87B9-80DB3245075D}" destId="{4A478245-A9F2-6B46-B075-477119E03DB7}" srcOrd="4" destOrd="0" presId="urn:microsoft.com/office/officeart/2005/8/layout/radial4"/>
    <dgm:cxn modelId="{C7F43B4A-0740-5447-94A1-62BF9D0099FA}" type="presParOf" srcId="{5960FBC2-E4D6-5E41-87B9-80DB3245075D}" destId="{1B9CA3F6-4FA4-2B4A-9449-F5D4AACC9B50}" srcOrd="5" destOrd="0" presId="urn:microsoft.com/office/officeart/2005/8/layout/radial4"/>
    <dgm:cxn modelId="{9BAA7665-F89E-7C45-96B7-E0630701581D}" type="presParOf" srcId="{5960FBC2-E4D6-5E41-87B9-80DB3245075D}" destId="{AA48987D-1C98-D047-A4FC-073B70775438}" srcOrd="6" destOrd="0" presId="urn:microsoft.com/office/officeart/2005/8/layout/radial4"/>
    <dgm:cxn modelId="{2A2086C1-EF3A-5947-A2C3-AD1E7DA254B6}" type="presParOf" srcId="{5960FBC2-E4D6-5E41-87B9-80DB3245075D}" destId="{399F98F3-04A4-7E43-BC13-97691EEBE77F}" srcOrd="7" destOrd="0" presId="urn:microsoft.com/office/officeart/2005/8/layout/radial4"/>
    <dgm:cxn modelId="{E64BE126-F86C-9645-B522-5AA700F01D45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D00DA509-2606-B44D-9F64-13B3D4D8351C}" type="presOf" srcId="{D88A0CA8-D796-714D-92D2-5D5A23D4FCB3}" destId="{5960FBC2-E4D6-5E41-87B9-80DB3245075D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61C5CE1D-B84F-744B-AFD3-4CB1446F3701}" type="presOf" srcId="{8A1D4CA0-E4B8-AC44-8E45-14CCF39364A5}" destId="{4A478245-A9F2-6B46-B075-477119E03DB7}" srcOrd="0" destOrd="0" presId="urn:microsoft.com/office/officeart/2005/8/layout/radial4"/>
    <dgm:cxn modelId="{EB8E466B-57F0-AE49-8514-16D0F486454D}" type="presOf" srcId="{949C9553-BA9A-464F-BC07-05E1B3DC875C}" destId="{1B9CA3F6-4FA4-2B4A-9449-F5D4AACC9B50}" srcOrd="0" destOrd="0" presId="urn:microsoft.com/office/officeart/2005/8/layout/radial4"/>
    <dgm:cxn modelId="{DE7E9978-3ED5-FD4D-B47A-20FB3F2865D3}" type="presOf" srcId="{9ACDB7C8-547D-F042-8D57-90BDAF1E5E04}" destId="{EE4DB362-7228-B046-89D9-337E6FF1EB57}" srcOrd="0" destOrd="0" presId="urn:microsoft.com/office/officeart/2005/8/layout/radial4"/>
    <dgm:cxn modelId="{E3C5F658-3E2C-2B42-BB53-A216E0B3A1D5}" type="presOf" srcId="{C73A3578-B130-2D46-ADAB-3F6F21A366F9}" destId="{AA48987D-1C98-D047-A4FC-073B70775438}" srcOrd="0" destOrd="0" presId="urn:microsoft.com/office/officeart/2005/8/layout/radial4"/>
    <dgm:cxn modelId="{F5A50F79-EF98-3748-BD83-A27616DAF807}" type="presOf" srcId="{B51E62C8-5F83-954B-9160-182678A88C66}" destId="{399F98F3-04A4-7E43-BC13-97691EEBE77F}" srcOrd="0" destOrd="0" presId="urn:microsoft.com/office/officeart/2005/8/layout/radial4"/>
    <dgm:cxn modelId="{98CE0884-B892-264A-A043-1271B95396B8}" type="presOf" srcId="{4D693E84-5977-E84E-82D7-4D138DAC960C}" destId="{B882284C-13E1-6847-9C73-873D63E04580}" srcOrd="0" destOrd="0" presId="urn:microsoft.com/office/officeart/2005/8/layout/radial4"/>
    <dgm:cxn modelId="{FBAF9584-A8E1-5540-999F-78FD6EE404F7}" type="presOf" srcId="{C132FEBF-4C2D-1340-9683-04AFBF3B0BA9}" destId="{3F35D877-CB93-0044-BB37-811EA2BA0B3E}" srcOrd="0" destOrd="0" presId="urn:microsoft.com/office/officeart/2005/8/layout/radial4"/>
    <dgm:cxn modelId="{D5084989-DC9D-064D-8957-2CA63EDC4A0E}" type="presOf" srcId="{83C3A6F4-E1B5-7045-98EB-A0D0B9AD3A1F}" destId="{A9B33298-4994-1544-BD8E-228230A05ACA}" srcOrd="0" destOrd="0" presId="urn:microsoft.com/office/officeart/2005/8/layout/radial4"/>
    <dgm:cxn modelId="{9030ADBC-AF55-8A47-9BAD-5F35BD6DE85A}" type="presOf" srcId="{E5E04476-1DF5-264D-8565-15586C8D09B4}" destId="{583406D6-AB45-E04B-8C6C-009D776CACCE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E47F99C7-F79A-BE44-9D9E-5A3A0C3081A8}" type="presParOf" srcId="{5960FBC2-E4D6-5E41-87B9-80DB3245075D}" destId="{A9B33298-4994-1544-BD8E-228230A05ACA}" srcOrd="0" destOrd="0" presId="urn:microsoft.com/office/officeart/2005/8/layout/radial4"/>
    <dgm:cxn modelId="{16B7510B-6FB5-684B-80A7-DF08BCF1CECF}" type="presParOf" srcId="{5960FBC2-E4D6-5E41-87B9-80DB3245075D}" destId="{EE4DB362-7228-B046-89D9-337E6FF1EB57}" srcOrd="1" destOrd="0" presId="urn:microsoft.com/office/officeart/2005/8/layout/radial4"/>
    <dgm:cxn modelId="{34E9A82D-13E9-B74B-B800-EDAE01AE9664}" type="presParOf" srcId="{5960FBC2-E4D6-5E41-87B9-80DB3245075D}" destId="{3F35D877-CB93-0044-BB37-811EA2BA0B3E}" srcOrd="2" destOrd="0" presId="urn:microsoft.com/office/officeart/2005/8/layout/radial4"/>
    <dgm:cxn modelId="{ECC1278E-6023-F049-847B-FD5E456A0539}" type="presParOf" srcId="{5960FBC2-E4D6-5E41-87B9-80DB3245075D}" destId="{583406D6-AB45-E04B-8C6C-009D776CACCE}" srcOrd="3" destOrd="0" presId="urn:microsoft.com/office/officeart/2005/8/layout/radial4"/>
    <dgm:cxn modelId="{4E9389CC-BB74-554C-98D6-943F2BA892B0}" type="presParOf" srcId="{5960FBC2-E4D6-5E41-87B9-80DB3245075D}" destId="{4A478245-A9F2-6B46-B075-477119E03DB7}" srcOrd="4" destOrd="0" presId="urn:microsoft.com/office/officeart/2005/8/layout/radial4"/>
    <dgm:cxn modelId="{631B2264-D1D2-B74F-8577-901FB9AAB8C6}" type="presParOf" srcId="{5960FBC2-E4D6-5E41-87B9-80DB3245075D}" destId="{1B9CA3F6-4FA4-2B4A-9449-F5D4AACC9B50}" srcOrd="5" destOrd="0" presId="urn:microsoft.com/office/officeart/2005/8/layout/radial4"/>
    <dgm:cxn modelId="{C60B4648-D741-A944-8518-460B9CB1F30C}" type="presParOf" srcId="{5960FBC2-E4D6-5E41-87B9-80DB3245075D}" destId="{AA48987D-1C98-D047-A4FC-073B70775438}" srcOrd="6" destOrd="0" presId="urn:microsoft.com/office/officeart/2005/8/layout/radial4"/>
    <dgm:cxn modelId="{8AC688F2-3C0F-C644-AF36-4BAFAFEF414C}" type="presParOf" srcId="{5960FBC2-E4D6-5E41-87B9-80DB3245075D}" destId="{399F98F3-04A4-7E43-BC13-97691EEBE77F}" srcOrd="7" destOrd="0" presId="urn:microsoft.com/office/officeart/2005/8/layout/radial4"/>
    <dgm:cxn modelId="{921E70EE-0CF6-BA49-868A-3A23766DDA51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 custRadScaleRad="117392" custRadScaleInc="-3872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 custRadScaleRad="99059" custRadScaleInc="565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 custRadScaleRad="114119" custRadScaleInc="420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F8F48C30-5F75-3C42-8A51-9CE60FF8DE18}" type="presOf" srcId="{E5E04476-1DF5-264D-8565-15586C8D09B4}" destId="{583406D6-AB45-E04B-8C6C-009D776CACCE}" srcOrd="0" destOrd="0" presId="urn:microsoft.com/office/officeart/2005/8/layout/radial4"/>
    <dgm:cxn modelId="{B6F63252-30CC-C849-A688-26EA4A7AA151}" type="presOf" srcId="{8A1D4CA0-E4B8-AC44-8E45-14CCF39364A5}" destId="{4A478245-A9F2-6B46-B075-477119E03DB7}" srcOrd="0" destOrd="0" presId="urn:microsoft.com/office/officeart/2005/8/layout/radial4"/>
    <dgm:cxn modelId="{4E238052-17B6-9240-9ADD-C0D09E29FF3F}" type="presOf" srcId="{C132FEBF-4C2D-1340-9683-04AFBF3B0BA9}" destId="{3F35D877-CB93-0044-BB37-811EA2BA0B3E}" srcOrd="0" destOrd="0" presId="urn:microsoft.com/office/officeart/2005/8/layout/radial4"/>
    <dgm:cxn modelId="{902E6C94-897E-0741-BCD3-9B77A7E26259}" type="presOf" srcId="{B51E62C8-5F83-954B-9160-182678A88C66}" destId="{399F98F3-04A4-7E43-BC13-97691EEBE77F}" srcOrd="0" destOrd="0" presId="urn:microsoft.com/office/officeart/2005/8/layout/radial4"/>
    <dgm:cxn modelId="{D820C89D-4846-6144-A4C5-45EAC35CE766}" type="presOf" srcId="{83C3A6F4-E1B5-7045-98EB-A0D0B9AD3A1F}" destId="{A9B33298-4994-1544-BD8E-228230A05ACA}" srcOrd="0" destOrd="0" presId="urn:microsoft.com/office/officeart/2005/8/layout/radial4"/>
    <dgm:cxn modelId="{A413D6AA-2C8D-E34A-B664-678C6CD5BC29}" type="presOf" srcId="{4D693E84-5977-E84E-82D7-4D138DAC960C}" destId="{B882284C-13E1-6847-9C73-873D63E04580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74B65EDC-8A08-A64A-9C23-623541E8B0EA}" type="presOf" srcId="{9ACDB7C8-547D-F042-8D57-90BDAF1E5E04}" destId="{EE4DB362-7228-B046-89D9-337E6FF1EB57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0EF43EE1-00E0-E24E-978A-7252A39E69A2}" type="presOf" srcId="{D88A0CA8-D796-714D-92D2-5D5A23D4FCB3}" destId="{5960FBC2-E4D6-5E41-87B9-80DB3245075D}" srcOrd="0" destOrd="0" presId="urn:microsoft.com/office/officeart/2005/8/layout/radial4"/>
    <dgm:cxn modelId="{3EE65EE6-6147-134D-AF0E-479F3B2A0001}" type="presOf" srcId="{C73A3578-B130-2D46-ADAB-3F6F21A366F9}" destId="{AA48987D-1C98-D047-A4FC-073B70775438}" srcOrd="0" destOrd="0" presId="urn:microsoft.com/office/officeart/2005/8/layout/radial4"/>
    <dgm:cxn modelId="{4970FCF0-FFAB-CB42-AE8F-47F20E10FE18}" type="presOf" srcId="{949C9553-BA9A-464F-BC07-05E1B3DC875C}" destId="{1B9CA3F6-4FA4-2B4A-9449-F5D4AACC9B50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BB658782-514A-3447-A976-DFD413977956}" type="presParOf" srcId="{5960FBC2-E4D6-5E41-87B9-80DB3245075D}" destId="{A9B33298-4994-1544-BD8E-228230A05ACA}" srcOrd="0" destOrd="0" presId="urn:microsoft.com/office/officeart/2005/8/layout/radial4"/>
    <dgm:cxn modelId="{095948AF-DBAA-1243-9A1E-D92E688644F1}" type="presParOf" srcId="{5960FBC2-E4D6-5E41-87B9-80DB3245075D}" destId="{EE4DB362-7228-B046-89D9-337E6FF1EB57}" srcOrd="1" destOrd="0" presId="urn:microsoft.com/office/officeart/2005/8/layout/radial4"/>
    <dgm:cxn modelId="{8552C7D7-97FF-AD4D-9DBA-FFBE844A021D}" type="presParOf" srcId="{5960FBC2-E4D6-5E41-87B9-80DB3245075D}" destId="{3F35D877-CB93-0044-BB37-811EA2BA0B3E}" srcOrd="2" destOrd="0" presId="urn:microsoft.com/office/officeart/2005/8/layout/radial4"/>
    <dgm:cxn modelId="{7371535E-761A-D64A-A0B6-A17EE32B0C55}" type="presParOf" srcId="{5960FBC2-E4D6-5E41-87B9-80DB3245075D}" destId="{583406D6-AB45-E04B-8C6C-009D776CACCE}" srcOrd="3" destOrd="0" presId="urn:microsoft.com/office/officeart/2005/8/layout/radial4"/>
    <dgm:cxn modelId="{BFE055B7-AB7C-CE49-A6A8-C339F6039120}" type="presParOf" srcId="{5960FBC2-E4D6-5E41-87B9-80DB3245075D}" destId="{4A478245-A9F2-6B46-B075-477119E03DB7}" srcOrd="4" destOrd="0" presId="urn:microsoft.com/office/officeart/2005/8/layout/radial4"/>
    <dgm:cxn modelId="{FE57A3B0-17C4-8741-9C32-856121302E0D}" type="presParOf" srcId="{5960FBC2-E4D6-5E41-87B9-80DB3245075D}" destId="{1B9CA3F6-4FA4-2B4A-9449-F5D4AACC9B50}" srcOrd="5" destOrd="0" presId="urn:microsoft.com/office/officeart/2005/8/layout/radial4"/>
    <dgm:cxn modelId="{AEE383C7-0B0F-E048-86A4-10B75B53C4DC}" type="presParOf" srcId="{5960FBC2-E4D6-5E41-87B9-80DB3245075D}" destId="{AA48987D-1C98-D047-A4FC-073B70775438}" srcOrd="6" destOrd="0" presId="urn:microsoft.com/office/officeart/2005/8/layout/radial4"/>
    <dgm:cxn modelId="{436B59D2-3A41-5848-B7F7-283612C74BCA}" type="presParOf" srcId="{5960FBC2-E4D6-5E41-87B9-80DB3245075D}" destId="{399F98F3-04A4-7E43-BC13-97691EEBE77F}" srcOrd="7" destOrd="0" presId="urn:microsoft.com/office/officeart/2005/8/layout/radial4"/>
    <dgm:cxn modelId="{AA6C4E9C-5C72-4C48-8D3F-47E847BB3D60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FCFDEA08-B17A-2141-8B26-280CFAF36751}" type="presOf" srcId="{4D693E84-5977-E84E-82D7-4D138DAC960C}" destId="{B882284C-13E1-6847-9C73-873D63E04580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251A4933-09C3-5D4C-8A0C-0107EB8B76E1}" type="presOf" srcId="{C73A3578-B130-2D46-ADAB-3F6F21A366F9}" destId="{AA48987D-1C98-D047-A4FC-073B70775438}" srcOrd="0" destOrd="0" presId="urn:microsoft.com/office/officeart/2005/8/layout/radial4"/>
    <dgm:cxn modelId="{5A85476B-2CCB-3542-8061-D0AC16F09581}" type="presOf" srcId="{9ACDB7C8-547D-F042-8D57-90BDAF1E5E04}" destId="{EE4DB362-7228-B046-89D9-337E6FF1EB57}" srcOrd="0" destOrd="0" presId="urn:microsoft.com/office/officeart/2005/8/layout/radial4"/>
    <dgm:cxn modelId="{4C8D3455-0501-B646-A904-14A0F644A810}" type="presOf" srcId="{C132FEBF-4C2D-1340-9683-04AFBF3B0BA9}" destId="{3F35D877-CB93-0044-BB37-811EA2BA0B3E}" srcOrd="0" destOrd="0" presId="urn:microsoft.com/office/officeart/2005/8/layout/radial4"/>
    <dgm:cxn modelId="{DD33E458-18D1-E54D-A6C0-CD1D5C9ABE79}" type="presOf" srcId="{949C9553-BA9A-464F-BC07-05E1B3DC875C}" destId="{1B9CA3F6-4FA4-2B4A-9449-F5D4AACC9B50}" srcOrd="0" destOrd="0" presId="urn:microsoft.com/office/officeart/2005/8/layout/radial4"/>
    <dgm:cxn modelId="{4BBD4890-DB31-6C4F-98DC-11EA45DEC0AA}" type="presOf" srcId="{D88A0CA8-D796-714D-92D2-5D5A23D4FCB3}" destId="{5960FBC2-E4D6-5E41-87B9-80DB3245075D}" srcOrd="0" destOrd="0" presId="urn:microsoft.com/office/officeart/2005/8/layout/radial4"/>
    <dgm:cxn modelId="{04CDD8A2-6D26-3749-BD0F-5D4E199CB3E2}" type="presOf" srcId="{E5E04476-1DF5-264D-8565-15586C8D09B4}" destId="{583406D6-AB45-E04B-8C6C-009D776CACCE}" srcOrd="0" destOrd="0" presId="urn:microsoft.com/office/officeart/2005/8/layout/radial4"/>
    <dgm:cxn modelId="{3945A4BD-C694-BC45-8864-A8630175B523}" type="presOf" srcId="{B51E62C8-5F83-954B-9160-182678A88C66}" destId="{399F98F3-04A4-7E43-BC13-97691EEBE77F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E51726DA-90EF-1A41-AEF6-BE3562DA875B}" type="presOf" srcId="{8A1D4CA0-E4B8-AC44-8E45-14CCF39364A5}" destId="{4A478245-A9F2-6B46-B075-477119E03DB7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B8C19AE9-8BEF-7740-81F4-BDDBE5FAE1BC}" type="presOf" srcId="{83C3A6F4-E1B5-7045-98EB-A0D0B9AD3A1F}" destId="{A9B33298-4994-1544-BD8E-228230A05ACA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2DD76E83-067E-384A-8E89-DC5DA4FC365E}" type="presParOf" srcId="{5960FBC2-E4D6-5E41-87B9-80DB3245075D}" destId="{A9B33298-4994-1544-BD8E-228230A05ACA}" srcOrd="0" destOrd="0" presId="urn:microsoft.com/office/officeart/2005/8/layout/radial4"/>
    <dgm:cxn modelId="{82406F2C-DBA0-5341-BCBD-95E2177C9EE4}" type="presParOf" srcId="{5960FBC2-E4D6-5E41-87B9-80DB3245075D}" destId="{EE4DB362-7228-B046-89D9-337E6FF1EB57}" srcOrd="1" destOrd="0" presId="urn:microsoft.com/office/officeart/2005/8/layout/radial4"/>
    <dgm:cxn modelId="{B9DCCDAF-31BC-FC46-9F47-CA6B516226EC}" type="presParOf" srcId="{5960FBC2-E4D6-5E41-87B9-80DB3245075D}" destId="{3F35D877-CB93-0044-BB37-811EA2BA0B3E}" srcOrd="2" destOrd="0" presId="urn:microsoft.com/office/officeart/2005/8/layout/radial4"/>
    <dgm:cxn modelId="{54017D39-A81E-254B-BA82-04C4AFB03A88}" type="presParOf" srcId="{5960FBC2-E4D6-5E41-87B9-80DB3245075D}" destId="{583406D6-AB45-E04B-8C6C-009D776CACCE}" srcOrd="3" destOrd="0" presId="urn:microsoft.com/office/officeart/2005/8/layout/radial4"/>
    <dgm:cxn modelId="{E06B25FA-D715-594F-BBDE-164069358101}" type="presParOf" srcId="{5960FBC2-E4D6-5E41-87B9-80DB3245075D}" destId="{4A478245-A9F2-6B46-B075-477119E03DB7}" srcOrd="4" destOrd="0" presId="urn:microsoft.com/office/officeart/2005/8/layout/radial4"/>
    <dgm:cxn modelId="{0EF67578-1797-804A-ACBC-344E4D5ED8EE}" type="presParOf" srcId="{5960FBC2-E4D6-5E41-87B9-80DB3245075D}" destId="{1B9CA3F6-4FA4-2B4A-9449-F5D4AACC9B50}" srcOrd="5" destOrd="0" presId="urn:microsoft.com/office/officeart/2005/8/layout/radial4"/>
    <dgm:cxn modelId="{55DB681A-B37D-4D4B-AA9C-9A068BAC6687}" type="presParOf" srcId="{5960FBC2-E4D6-5E41-87B9-80DB3245075D}" destId="{AA48987D-1C98-D047-A4FC-073B70775438}" srcOrd="6" destOrd="0" presId="urn:microsoft.com/office/officeart/2005/8/layout/radial4"/>
    <dgm:cxn modelId="{830FB291-A2BA-9845-A7C8-F7634B88FB99}" type="presParOf" srcId="{5960FBC2-E4D6-5E41-87B9-80DB3245075D}" destId="{399F98F3-04A4-7E43-BC13-97691EEBE77F}" srcOrd="7" destOrd="0" presId="urn:microsoft.com/office/officeart/2005/8/layout/radial4"/>
    <dgm:cxn modelId="{85AA4AF5-0C91-A54B-AAF7-832F062E3C03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n-US"/>
        </a:p>
      </dgm:t>
    </dgm:pt>
    <dgm:pt modelId="{3B7B1B16-AE03-A546-A40C-3C917D79DB0A}">
      <dgm:prSet phldrT="[Text]" phldr="1" custT="1"/>
      <dgm:spPr/>
      <dgm:t>
        <a:bodyPr/>
        <a:lstStyle/>
        <a:p>
          <a:endParaRPr lang="en-US" sz="1600" dirty="0"/>
        </a:p>
      </dgm:t>
    </dgm:pt>
    <dgm:pt modelId="{6DA36FF6-C9F1-2245-BE10-6C88C3ECB49F}" type="parTrans" cxnId="{29C24070-7390-0042-970F-D1C892D97E0F}">
      <dgm:prSet/>
      <dgm:spPr/>
      <dgm:t>
        <a:bodyPr/>
        <a:lstStyle/>
        <a:p>
          <a:endParaRPr lang="en-US"/>
        </a:p>
      </dgm:t>
    </dgm:pt>
    <dgm:pt modelId="{87FE1963-F9BE-6643-B7F0-0C7928235E85}" type="sibTrans" cxnId="{29C24070-7390-0042-970F-D1C892D97E0F}">
      <dgm:prSet/>
      <dgm:spPr/>
      <dgm:t>
        <a:bodyPr/>
        <a:lstStyle/>
        <a:p>
          <a:endParaRPr lang="en-US"/>
        </a:p>
      </dgm:t>
    </dgm:pt>
    <dgm:pt modelId="{5981F438-FA57-674E-9526-FD0D5DF09417}" type="asst">
      <dgm:prSet phldrT="[Text]" phldr="1" custT="1"/>
      <dgm:spPr/>
      <dgm:t>
        <a:bodyPr/>
        <a:lstStyle/>
        <a:p>
          <a:endParaRPr lang="en-US" sz="1600"/>
        </a:p>
      </dgm:t>
    </dgm:pt>
    <dgm:pt modelId="{7304DBC5-47BF-A246-8E90-32D1DC893434}" type="parTrans" cxnId="{DA6BEAE4-ABA8-F54F-959B-F260A9562003}">
      <dgm:prSet/>
      <dgm:spPr/>
      <dgm:t>
        <a:bodyPr/>
        <a:lstStyle/>
        <a:p>
          <a:endParaRPr lang="en-US"/>
        </a:p>
      </dgm:t>
    </dgm:pt>
    <dgm:pt modelId="{E6CD7B3E-0C63-A74B-822C-B2BFD86F5D14}" type="sibTrans" cxnId="{DA6BEAE4-ABA8-F54F-959B-F260A9562003}">
      <dgm:prSet/>
      <dgm:spPr/>
      <dgm:t>
        <a:bodyPr/>
        <a:lstStyle/>
        <a:p>
          <a:endParaRPr lang="en-US"/>
        </a:p>
      </dgm:t>
    </dgm:pt>
    <dgm:pt modelId="{798DB094-4178-FC4C-848A-0E16CB793246}">
      <dgm:prSet phldrT="[Text]" phldr="1" custT="1"/>
      <dgm:spPr/>
      <dgm:t>
        <a:bodyPr/>
        <a:lstStyle/>
        <a:p>
          <a:endParaRPr lang="en-US" sz="1600"/>
        </a:p>
      </dgm:t>
    </dgm:pt>
    <dgm:pt modelId="{EEDD7030-41EA-1042-8413-A1C544658768}" type="parTrans" cxnId="{C7228F2E-A68B-294C-B33B-7D7B918106EC}">
      <dgm:prSet/>
      <dgm:spPr/>
      <dgm:t>
        <a:bodyPr/>
        <a:lstStyle/>
        <a:p>
          <a:endParaRPr lang="en-US"/>
        </a:p>
      </dgm:t>
    </dgm:pt>
    <dgm:pt modelId="{328C7DF3-3464-E24A-AD1B-6F38A90147F1}" type="sibTrans" cxnId="{C7228F2E-A68B-294C-B33B-7D7B918106EC}">
      <dgm:prSet/>
      <dgm:spPr/>
      <dgm:t>
        <a:bodyPr/>
        <a:lstStyle/>
        <a:p>
          <a:endParaRPr lang="en-US"/>
        </a:p>
      </dgm:t>
    </dgm:pt>
    <dgm:pt modelId="{582E773D-ECF6-C245-86FF-B9CC0B3AA65B}">
      <dgm:prSet phldrT="[Text]" phldr="1" custT="1"/>
      <dgm:spPr/>
      <dgm:t>
        <a:bodyPr/>
        <a:lstStyle/>
        <a:p>
          <a:endParaRPr lang="en-US" sz="1600"/>
        </a:p>
      </dgm:t>
    </dgm:pt>
    <dgm:pt modelId="{7DE1370B-CBCE-624D-BF47-131E9715EE08}" type="parTrans" cxnId="{BFF764FD-925E-064F-9AD8-CEE5811D0831}">
      <dgm:prSet/>
      <dgm:spPr/>
      <dgm:t>
        <a:bodyPr/>
        <a:lstStyle/>
        <a:p>
          <a:endParaRPr lang="en-US"/>
        </a:p>
      </dgm:t>
    </dgm:pt>
    <dgm:pt modelId="{E60A51FE-E6C8-C445-B542-FC75D7354480}" type="sibTrans" cxnId="{BFF764FD-925E-064F-9AD8-CEE5811D0831}">
      <dgm:prSet/>
      <dgm:spPr/>
      <dgm:t>
        <a:bodyPr/>
        <a:lstStyle/>
        <a:p>
          <a:endParaRPr lang="en-US"/>
        </a:p>
      </dgm:t>
    </dgm:pt>
    <dgm:pt modelId="{67223BBD-53F7-534F-80F3-1643509D109D}">
      <dgm:prSet phldrT="[Text]" phldr="1" custT="1"/>
      <dgm:spPr/>
      <dgm:t>
        <a:bodyPr/>
        <a:lstStyle/>
        <a:p>
          <a:endParaRPr lang="en-US" sz="1600"/>
        </a:p>
      </dgm:t>
    </dgm:pt>
    <dgm:pt modelId="{E61A76BB-1581-1F42-A73A-F9445ED534A4}" type="parTrans" cxnId="{448B16A6-1FEA-FD45-A320-BD0BDB19E920}">
      <dgm:prSet/>
      <dgm:spPr/>
      <dgm:t>
        <a:bodyPr/>
        <a:lstStyle/>
        <a:p>
          <a:endParaRPr lang="en-US"/>
        </a:p>
      </dgm:t>
    </dgm:pt>
    <dgm:pt modelId="{DF133F6A-8996-B743-AF02-6944B383477D}" type="sibTrans" cxnId="{448B16A6-1FEA-FD45-A320-BD0BDB19E920}">
      <dgm:prSet/>
      <dgm:spPr/>
      <dgm:t>
        <a:bodyPr/>
        <a:lstStyle/>
        <a:p>
          <a:endParaRPr lang="en-US"/>
        </a:p>
      </dgm:t>
    </dgm:pt>
    <dgm:pt modelId="{30CCEEA5-2617-1047-8DDC-D27F83C5B345}" type="pres">
      <dgm:prSet presAssocID="{8A25732E-9428-3C47-AB8B-72ABD0B6B8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719A5-B3F5-FD42-97C8-9038A45AB667}" type="pres">
      <dgm:prSet presAssocID="{3B7B1B16-AE03-A546-A40C-3C917D79DB0A}" presName="hierRoot1" presStyleCnt="0">
        <dgm:presLayoutVars>
          <dgm:hierBranch val="init"/>
        </dgm:presLayoutVars>
      </dgm:prSet>
      <dgm:spPr/>
    </dgm:pt>
    <dgm:pt modelId="{63C8C917-FAA7-454D-BF36-6F27F41651B1}" type="pres">
      <dgm:prSet presAssocID="{3B7B1B16-AE03-A546-A40C-3C917D79DB0A}" presName="rootComposite1" presStyleCnt="0"/>
      <dgm:spPr/>
    </dgm:pt>
    <dgm:pt modelId="{605AA65F-E041-9346-858E-67897F445A28}" type="pres">
      <dgm:prSet presAssocID="{3B7B1B16-AE03-A546-A40C-3C917D79DB0A}" presName="rootText1" presStyleLbl="node0" presStyleIdx="0" presStyleCnt="1">
        <dgm:presLayoutVars>
          <dgm:chPref val="3"/>
        </dgm:presLayoutVars>
      </dgm:prSet>
      <dgm:spPr/>
    </dgm:pt>
    <dgm:pt modelId="{ED297F07-87A5-DB49-85D9-5313F998576A}" type="pres">
      <dgm:prSet presAssocID="{3B7B1B16-AE03-A546-A40C-3C917D79DB0A}" presName="rootConnector1" presStyleLbl="node1" presStyleIdx="0" presStyleCnt="0"/>
      <dgm:spPr/>
    </dgm:pt>
    <dgm:pt modelId="{5ECC8602-CF2B-1D4E-A383-B8ABEDB7C02E}" type="pres">
      <dgm:prSet presAssocID="{3B7B1B16-AE03-A546-A40C-3C917D79DB0A}" presName="hierChild2" presStyleCnt="0"/>
      <dgm:spPr/>
    </dgm:pt>
    <dgm:pt modelId="{7976EA4E-ADF9-114F-AD97-A4CB3E27816E}" type="pres">
      <dgm:prSet presAssocID="{EEDD7030-41EA-1042-8413-A1C544658768}" presName="Name37" presStyleLbl="parChTrans1D2" presStyleIdx="0" presStyleCnt="4"/>
      <dgm:spPr/>
    </dgm:pt>
    <dgm:pt modelId="{784113DB-4252-3543-99C8-F7246795705D}" type="pres">
      <dgm:prSet presAssocID="{798DB094-4178-FC4C-848A-0E16CB793246}" presName="hierRoot2" presStyleCnt="0">
        <dgm:presLayoutVars>
          <dgm:hierBranch val="init"/>
        </dgm:presLayoutVars>
      </dgm:prSet>
      <dgm:spPr/>
    </dgm:pt>
    <dgm:pt modelId="{C77DEE02-131B-4549-91AD-C2E01C1004F6}" type="pres">
      <dgm:prSet presAssocID="{798DB094-4178-FC4C-848A-0E16CB793246}" presName="rootComposite" presStyleCnt="0"/>
      <dgm:spPr/>
    </dgm:pt>
    <dgm:pt modelId="{BD72FE3B-3E87-4949-BDF8-B92A4CBFD7BF}" type="pres">
      <dgm:prSet presAssocID="{798DB094-4178-FC4C-848A-0E16CB793246}" presName="rootText" presStyleLbl="node2" presStyleIdx="0" presStyleCnt="3">
        <dgm:presLayoutVars>
          <dgm:chPref val="3"/>
        </dgm:presLayoutVars>
      </dgm:prSet>
      <dgm:spPr/>
    </dgm:pt>
    <dgm:pt modelId="{926B61B3-F57C-364E-88DE-A75E6E5C81F7}" type="pres">
      <dgm:prSet presAssocID="{798DB094-4178-FC4C-848A-0E16CB793246}" presName="rootConnector" presStyleLbl="node2" presStyleIdx="0" presStyleCnt="3"/>
      <dgm:spPr/>
    </dgm:pt>
    <dgm:pt modelId="{DBA3FE34-D29A-514F-AA38-A99CC89B1560}" type="pres">
      <dgm:prSet presAssocID="{798DB094-4178-FC4C-848A-0E16CB793246}" presName="hierChild4" presStyleCnt="0"/>
      <dgm:spPr/>
    </dgm:pt>
    <dgm:pt modelId="{B9F6DBF2-5AE5-A846-AF9E-342BA568281F}" type="pres">
      <dgm:prSet presAssocID="{798DB094-4178-FC4C-848A-0E16CB793246}" presName="hierChild5" presStyleCnt="0"/>
      <dgm:spPr/>
    </dgm:pt>
    <dgm:pt modelId="{98CA9270-6CDF-E242-ABF8-2240560D5A66}" type="pres">
      <dgm:prSet presAssocID="{7DE1370B-CBCE-624D-BF47-131E9715EE08}" presName="Name37" presStyleLbl="parChTrans1D2" presStyleIdx="1" presStyleCnt="4"/>
      <dgm:spPr/>
    </dgm:pt>
    <dgm:pt modelId="{3AAC915F-84AD-BD46-B7FB-B50B29249274}" type="pres">
      <dgm:prSet presAssocID="{582E773D-ECF6-C245-86FF-B9CC0B3AA65B}" presName="hierRoot2" presStyleCnt="0">
        <dgm:presLayoutVars>
          <dgm:hierBranch val="init"/>
        </dgm:presLayoutVars>
      </dgm:prSet>
      <dgm:spPr/>
    </dgm:pt>
    <dgm:pt modelId="{67775F4F-A38E-4F42-881B-648BA1C6AB32}" type="pres">
      <dgm:prSet presAssocID="{582E773D-ECF6-C245-86FF-B9CC0B3AA65B}" presName="rootComposite" presStyleCnt="0"/>
      <dgm:spPr/>
    </dgm:pt>
    <dgm:pt modelId="{B55DD712-9EE6-594C-8CBA-EC1802DE0433}" type="pres">
      <dgm:prSet presAssocID="{582E773D-ECF6-C245-86FF-B9CC0B3AA65B}" presName="rootText" presStyleLbl="node2" presStyleIdx="1" presStyleCnt="3">
        <dgm:presLayoutVars>
          <dgm:chPref val="3"/>
        </dgm:presLayoutVars>
      </dgm:prSet>
      <dgm:spPr/>
    </dgm:pt>
    <dgm:pt modelId="{D55A4FCC-E0BC-F247-83F1-00DCF9F86811}" type="pres">
      <dgm:prSet presAssocID="{582E773D-ECF6-C245-86FF-B9CC0B3AA65B}" presName="rootConnector" presStyleLbl="node2" presStyleIdx="1" presStyleCnt="3"/>
      <dgm:spPr/>
    </dgm:pt>
    <dgm:pt modelId="{F62863F3-E322-1D46-B359-E7ADDADE4775}" type="pres">
      <dgm:prSet presAssocID="{582E773D-ECF6-C245-86FF-B9CC0B3AA65B}" presName="hierChild4" presStyleCnt="0"/>
      <dgm:spPr/>
    </dgm:pt>
    <dgm:pt modelId="{8E1698AB-14C3-EE4B-9880-CA970AAE56BC}" type="pres">
      <dgm:prSet presAssocID="{582E773D-ECF6-C245-86FF-B9CC0B3AA65B}" presName="hierChild5" presStyleCnt="0"/>
      <dgm:spPr/>
    </dgm:pt>
    <dgm:pt modelId="{1665BB14-00D5-6147-84D8-FE3E5F1C45B2}" type="pres">
      <dgm:prSet presAssocID="{E61A76BB-1581-1F42-A73A-F9445ED534A4}" presName="Name37" presStyleLbl="parChTrans1D2" presStyleIdx="2" presStyleCnt="4"/>
      <dgm:spPr/>
    </dgm:pt>
    <dgm:pt modelId="{0561EA3F-D64C-694A-8100-345127849B0F}" type="pres">
      <dgm:prSet presAssocID="{67223BBD-53F7-534F-80F3-1643509D109D}" presName="hierRoot2" presStyleCnt="0">
        <dgm:presLayoutVars>
          <dgm:hierBranch val="init"/>
        </dgm:presLayoutVars>
      </dgm:prSet>
      <dgm:spPr/>
    </dgm:pt>
    <dgm:pt modelId="{1C46231B-CE2E-C846-9BB9-45B4B223EE11}" type="pres">
      <dgm:prSet presAssocID="{67223BBD-53F7-534F-80F3-1643509D109D}" presName="rootComposite" presStyleCnt="0"/>
      <dgm:spPr/>
    </dgm:pt>
    <dgm:pt modelId="{8B6B6C53-2587-CB47-AFE7-D00FA840153C}" type="pres">
      <dgm:prSet presAssocID="{67223BBD-53F7-534F-80F3-1643509D109D}" presName="rootText" presStyleLbl="node2" presStyleIdx="2" presStyleCnt="3">
        <dgm:presLayoutVars>
          <dgm:chPref val="3"/>
        </dgm:presLayoutVars>
      </dgm:prSet>
      <dgm:spPr/>
    </dgm:pt>
    <dgm:pt modelId="{6987E7FC-72E1-DB45-A8AE-F91F8F772344}" type="pres">
      <dgm:prSet presAssocID="{67223BBD-53F7-534F-80F3-1643509D109D}" presName="rootConnector" presStyleLbl="node2" presStyleIdx="2" presStyleCnt="3"/>
      <dgm:spPr/>
    </dgm:pt>
    <dgm:pt modelId="{009D4BCE-46BC-554C-8366-99CDD5664595}" type="pres">
      <dgm:prSet presAssocID="{67223BBD-53F7-534F-80F3-1643509D109D}" presName="hierChild4" presStyleCnt="0"/>
      <dgm:spPr/>
    </dgm:pt>
    <dgm:pt modelId="{260B049D-8671-C44C-804C-E79A5E6BE263}" type="pres">
      <dgm:prSet presAssocID="{67223BBD-53F7-534F-80F3-1643509D109D}" presName="hierChild5" presStyleCnt="0"/>
      <dgm:spPr/>
    </dgm:pt>
    <dgm:pt modelId="{332EDDFD-878A-8749-9FB4-D4D8AB61360C}" type="pres">
      <dgm:prSet presAssocID="{3B7B1B16-AE03-A546-A40C-3C917D79DB0A}" presName="hierChild3" presStyleCnt="0"/>
      <dgm:spPr/>
    </dgm:pt>
    <dgm:pt modelId="{484693EB-DD09-DE44-8C53-415544B62E84}" type="pres">
      <dgm:prSet presAssocID="{7304DBC5-47BF-A246-8E90-32D1DC893434}" presName="Name111" presStyleLbl="parChTrans1D2" presStyleIdx="3" presStyleCnt="4"/>
      <dgm:spPr/>
    </dgm:pt>
    <dgm:pt modelId="{05792281-F4FC-944C-9B0C-E13711036925}" type="pres">
      <dgm:prSet presAssocID="{5981F438-FA57-674E-9526-FD0D5DF09417}" presName="hierRoot3" presStyleCnt="0">
        <dgm:presLayoutVars>
          <dgm:hierBranch val="init"/>
        </dgm:presLayoutVars>
      </dgm:prSet>
      <dgm:spPr/>
    </dgm:pt>
    <dgm:pt modelId="{7CA791A8-CBA2-714C-B935-B3FCDA8C49A8}" type="pres">
      <dgm:prSet presAssocID="{5981F438-FA57-674E-9526-FD0D5DF09417}" presName="rootComposite3" presStyleCnt="0"/>
      <dgm:spPr/>
    </dgm:pt>
    <dgm:pt modelId="{2016BC8F-68BD-AA45-A00F-A0CB4150BC8C}" type="pres">
      <dgm:prSet presAssocID="{5981F438-FA57-674E-9526-FD0D5DF09417}" presName="rootText3" presStyleLbl="asst1" presStyleIdx="0" presStyleCnt="1">
        <dgm:presLayoutVars>
          <dgm:chPref val="3"/>
        </dgm:presLayoutVars>
      </dgm:prSet>
      <dgm:spPr/>
    </dgm:pt>
    <dgm:pt modelId="{D69C29F1-7699-574E-8E97-A345CA30A205}" type="pres">
      <dgm:prSet presAssocID="{5981F438-FA57-674E-9526-FD0D5DF09417}" presName="rootConnector3" presStyleLbl="asst1" presStyleIdx="0" presStyleCnt="1"/>
      <dgm:spPr/>
    </dgm:pt>
    <dgm:pt modelId="{75AD4D95-B5EE-8844-B79E-7CBAED6440C1}" type="pres">
      <dgm:prSet presAssocID="{5981F438-FA57-674E-9526-FD0D5DF09417}" presName="hierChild6" presStyleCnt="0"/>
      <dgm:spPr/>
    </dgm:pt>
    <dgm:pt modelId="{E30991BB-D176-8847-981D-1AD928269301}" type="pres">
      <dgm:prSet presAssocID="{5981F438-FA57-674E-9526-FD0D5DF09417}" presName="hierChild7" presStyleCnt="0"/>
      <dgm:spPr/>
    </dgm:pt>
  </dgm:ptLst>
  <dgm:cxnLst>
    <dgm:cxn modelId="{853D3E09-F8B5-044A-B634-E6A7898AE622}" type="presOf" srcId="{582E773D-ECF6-C245-86FF-B9CC0B3AA65B}" destId="{D55A4FCC-E0BC-F247-83F1-00DCF9F86811}" srcOrd="1" destOrd="0" presId="urn:microsoft.com/office/officeart/2005/8/layout/orgChart1"/>
    <dgm:cxn modelId="{E9381F0D-AFE5-CB49-909E-A8ED850A7773}" type="presOf" srcId="{67223BBD-53F7-534F-80F3-1643509D109D}" destId="{6987E7FC-72E1-DB45-A8AE-F91F8F772344}" srcOrd="1" destOrd="0" presId="urn:microsoft.com/office/officeart/2005/8/layout/orgChart1"/>
    <dgm:cxn modelId="{5CCE7D12-8455-D14C-851E-359F60E92CC1}" type="presOf" srcId="{798DB094-4178-FC4C-848A-0E16CB793246}" destId="{BD72FE3B-3E87-4949-BDF8-B92A4CBFD7BF}" srcOrd="0" destOrd="0" presId="urn:microsoft.com/office/officeart/2005/8/layout/orgChart1"/>
    <dgm:cxn modelId="{E1AD0215-4346-A644-AC63-5DD1C37B6AF6}" type="presOf" srcId="{8A25732E-9428-3C47-AB8B-72ABD0B6B8EA}" destId="{30CCEEA5-2617-1047-8DDC-D27F83C5B345}" srcOrd="0" destOrd="0" presId="urn:microsoft.com/office/officeart/2005/8/layout/orgChart1"/>
    <dgm:cxn modelId="{A9BA4A1A-4DCC-2F49-A5BE-CAE87363AC98}" type="presOf" srcId="{5981F438-FA57-674E-9526-FD0D5DF09417}" destId="{D69C29F1-7699-574E-8E97-A345CA30A205}" srcOrd="1" destOrd="0" presId="urn:microsoft.com/office/officeart/2005/8/layout/orgChart1"/>
    <dgm:cxn modelId="{C7228F2E-A68B-294C-B33B-7D7B918106EC}" srcId="{3B7B1B16-AE03-A546-A40C-3C917D79DB0A}" destId="{798DB094-4178-FC4C-848A-0E16CB793246}" srcOrd="1" destOrd="0" parTransId="{EEDD7030-41EA-1042-8413-A1C544658768}" sibTransId="{328C7DF3-3464-E24A-AD1B-6F38A90147F1}"/>
    <dgm:cxn modelId="{C0ECB031-653F-604E-BAA1-62D1F7171FCF}" type="presOf" srcId="{7DE1370B-CBCE-624D-BF47-131E9715EE08}" destId="{98CA9270-6CDF-E242-ABF8-2240560D5A66}" srcOrd="0" destOrd="0" presId="urn:microsoft.com/office/officeart/2005/8/layout/orgChart1"/>
    <dgm:cxn modelId="{53692F60-92ED-4041-96C2-4900D4F264B4}" type="presOf" srcId="{3B7B1B16-AE03-A546-A40C-3C917D79DB0A}" destId="{605AA65F-E041-9346-858E-67897F445A28}" srcOrd="0" destOrd="0" presId="urn:microsoft.com/office/officeart/2005/8/layout/orgChart1"/>
    <dgm:cxn modelId="{1DA1A063-DBF6-6644-8573-56DE404B0C24}" type="presOf" srcId="{798DB094-4178-FC4C-848A-0E16CB793246}" destId="{926B61B3-F57C-364E-88DE-A75E6E5C81F7}" srcOrd="1" destOrd="0" presId="urn:microsoft.com/office/officeart/2005/8/layout/orgChart1"/>
    <dgm:cxn modelId="{5A66E14D-4B12-8F4D-883C-021EE02E26E6}" type="presOf" srcId="{582E773D-ECF6-C245-86FF-B9CC0B3AA65B}" destId="{B55DD712-9EE6-594C-8CBA-EC1802DE0433}" srcOrd="0" destOrd="0" presId="urn:microsoft.com/office/officeart/2005/8/layout/orgChart1"/>
    <dgm:cxn modelId="{29C24070-7390-0042-970F-D1C892D97E0F}" srcId="{8A25732E-9428-3C47-AB8B-72ABD0B6B8EA}" destId="{3B7B1B16-AE03-A546-A40C-3C917D79DB0A}" srcOrd="0" destOrd="0" parTransId="{6DA36FF6-C9F1-2245-BE10-6C88C3ECB49F}" sibTransId="{87FE1963-F9BE-6643-B7F0-0C7928235E85}"/>
    <dgm:cxn modelId="{69A33757-9009-9C4C-9205-0CAD5DFB59F7}" type="presOf" srcId="{67223BBD-53F7-534F-80F3-1643509D109D}" destId="{8B6B6C53-2587-CB47-AFE7-D00FA840153C}" srcOrd="0" destOrd="0" presId="urn:microsoft.com/office/officeart/2005/8/layout/orgChart1"/>
    <dgm:cxn modelId="{FE13B27F-3939-B54E-9E74-29A5EB3B3C73}" type="presOf" srcId="{5981F438-FA57-674E-9526-FD0D5DF09417}" destId="{2016BC8F-68BD-AA45-A00F-A0CB4150BC8C}" srcOrd="0" destOrd="0" presId="urn:microsoft.com/office/officeart/2005/8/layout/orgChart1"/>
    <dgm:cxn modelId="{448B16A6-1FEA-FD45-A320-BD0BDB19E920}" srcId="{3B7B1B16-AE03-A546-A40C-3C917D79DB0A}" destId="{67223BBD-53F7-534F-80F3-1643509D109D}" srcOrd="3" destOrd="0" parTransId="{E61A76BB-1581-1F42-A73A-F9445ED534A4}" sibTransId="{DF133F6A-8996-B743-AF02-6944B383477D}"/>
    <dgm:cxn modelId="{4FFFE1A6-CD31-B34A-B59B-39E51939A76F}" type="presOf" srcId="{7304DBC5-47BF-A246-8E90-32D1DC893434}" destId="{484693EB-DD09-DE44-8C53-415544B62E84}" srcOrd="0" destOrd="0" presId="urn:microsoft.com/office/officeart/2005/8/layout/orgChart1"/>
    <dgm:cxn modelId="{358861AF-A18F-1F40-86B8-860796E3D6FA}" type="presOf" srcId="{E61A76BB-1581-1F42-A73A-F9445ED534A4}" destId="{1665BB14-00D5-6147-84D8-FE3E5F1C45B2}" srcOrd="0" destOrd="0" presId="urn:microsoft.com/office/officeart/2005/8/layout/orgChart1"/>
    <dgm:cxn modelId="{BE8E3ACE-4BB6-1A44-A897-83D7923427A5}" type="presOf" srcId="{3B7B1B16-AE03-A546-A40C-3C917D79DB0A}" destId="{ED297F07-87A5-DB49-85D9-5313F998576A}" srcOrd="1" destOrd="0" presId="urn:microsoft.com/office/officeart/2005/8/layout/orgChart1"/>
    <dgm:cxn modelId="{DA6BEAE4-ABA8-F54F-959B-F260A9562003}" srcId="{3B7B1B16-AE03-A546-A40C-3C917D79DB0A}" destId="{5981F438-FA57-674E-9526-FD0D5DF09417}" srcOrd="0" destOrd="0" parTransId="{7304DBC5-47BF-A246-8E90-32D1DC893434}" sibTransId="{E6CD7B3E-0C63-A74B-822C-B2BFD86F5D14}"/>
    <dgm:cxn modelId="{BFF764FD-925E-064F-9AD8-CEE5811D0831}" srcId="{3B7B1B16-AE03-A546-A40C-3C917D79DB0A}" destId="{582E773D-ECF6-C245-86FF-B9CC0B3AA65B}" srcOrd="2" destOrd="0" parTransId="{7DE1370B-CBCE-624D-BF47-131E9715EE08}" sibTransId="{E60A51FE-E6C8-C445-B542-FC75D7354480}"/>
    <dgm:cxn modelId="{F55DBDFE-4B81-0242-A953-20A3746ECF2A}" type="presOf" srcId="{EEDD7030-41EA-1042-8413-A1C544658768}" destId="{7976EA4E-ADF9-114F-AD97-A4CB3E27816E}" srcOrd="0" destOrd="0" presId="urn:microsoft.com/office/officeart/2005/8/layout/orgChart1"/>
    <dgm:cxn modelId="{AE61DD6A-7945-4440-A458-F7EB752221AB}" type="presParOf" srcId="{30CCEEA5-2617-1047-8DDC-D27F83C5B345}" destId="{8B0719A5-B3F5-FD42-97C8-9038A45AB667}" srcOrd="0" destOrd="0" presId="urn:microsoft.com/office/officeart/2005/8/layout/orgChart1"/>
    <dgm:cxn modelId="{B93FA04C-4DF2-A840-9C26-76148CC41024}" type="presParOf" srcId="{8B0719A5-B3F5-FD42-97C8-9038A45AB667}" destId="{63C8C917-FAA7-454D-BF36-6F27F41651B1}" srcOrd="0" destOrd="0" presId="urn:microsoft.com/office/officeart/2005/8/layout/orgChart1"/>
    <dgm:cxn modelId="{C423E264-82D5-1540-AF3D-9934F8B07B9F}" type="presParOf" srcId="{63C8C917-FAA7-454D-BF36-6F27F41651B1}" destId="{605AA65F-E041-9346-858E-67897F445A28}" srcOrd="0" destOrd="0" presId="urn:microsoft.com/office/officeart/2005/8/layout/orgChart1"/>
    <dgm:cxn modelId="{52053F73-48DE-9748-8C02-184C4DECC4B9}" type="presParOf" srcId="{63C8C917-FAA7-454D-BF36-6F27F41651B1}" destId="{ED297F07-87A5-DB49-85D9-5313F998576A}" srcOrd="1" destOrd="0" presId="urn:microsoft.com/office/officeart/2005/8/layout/orgChart1"/>
    <dgm:cxn modelId="{2CE2CCF9-A7DB-7240-9B4F-E7E6BA624E15}" type="presParOf" srcId="{8B0719A5-B3F5-FD42-97C8-9038A45AB667}" destId="{5ECC8602-CF2B-1D4E-A383-B8ABEDB7C02E}" srcOrd="1" destOrd="0" presId="urn:microsoft.com/office/officeart/2005/8/layout/orgChart1"/>
    <dgm:cxn modelId="{36CF3A8B-2D41-1642-B845-861B527860E9}" type="presParOf" srcId="{5ECC8602-CF2B-1D4E-A383-B8ABEDB7C02E}" destId="{7976EA4E-ADF9-114F-AD97-A4CB3E27816E}" srcOrd="0" destOrd="0" presId="urn:microsoft.com/office/officeart/2005/8/layout/orgChart1"/>
    <dgm:cxn modelId="{494D142F-37D6-E44E-BC63-EA2B47015D2A}" type="presParOf" srcId="{5ECC8602-CF2B-1D4E-A383-B8ABEDB7C02E}" destId="{784113DB-4252-3543-99C8-F7246795705D}" srcOrd="1" destOrd="0" presId="urn:microsoft.com/office/officeart/2005/8/layout/orgChart1"/>
    <dgm:cxn modelId="{2CFFCDB9-9BB4-8B40-AE99-831978865366}" type="presParOf" srcId="{784113DB-4252-3543-99C8-F7246795705D}" destId="{C77DEE02-131B-4549-91AD-C2E01C1004F6}" srcOrd="0" destOrd="0" presId="urn:microsoft.com/office/officeart/2005/8/layout/orgChart1"/>
    <dgm:cxn modelId="{04C36F01-F8EF-0B43-A74C-4ECAE828782C}" type="presParOf" srcId="{C77DEE02-131B-4549-91AD-C2E01C1004F6}" destId="{BD72FE3B-3E87-4949-BDF8-B92A4CBFD7BF}" srcOrd="0" destOrd="0" presId="urn:microsoft.com/office/officeart/2005/8/layout/orgChart1"/>
    <dgm:cxn modelId="{EC4D9E11-E0EA-B64A-9270-1A40166B0444}" type="presParOf" srcId="{C77DEE02-131B-4549-91AD-C2E01C1004F6}" destId="{926B61B3-F57C-364E-88DE-A75E6E5C81F7}" srcOrd="1" destOrd="0" presId="urn:microsoft.com/office/officeart/2005/8/layout/orgChart1"/>
    <dgm:cxn modelId="{293A1C3F-8C11-6F45-83C1-661493449CA7}" type="presParOf" srcId="{784113DB-4252-3543-99C8-F7246795705D}" destId="{DBA3FE34-D29A-514F-AA38-A99CC89B1560}" srcOrd="1" destOrd="0" presId="urn:microsoft.com/office/officeart/2005/8/layout/orgChart1"/>
    <dgm:cxn modelId="{853A9009-7E54-0B47-B1E9-23C1991F4E07}" type="presParOf" srcId="{784113DB-4252-3543-99C8-F7246795705D}" destId="{B9F6DBF2-5AE5-A846-AF9E-342BA568281F}" srcOrd="2" destOrd="0" presId="urn:microsoft.com/office/officeart/2005/8/layout/orgChart1"/>
    <dgm:cxn modelId="{DD37DC6C-F12E-5B4F-B1F7-B07F015B0656}" type="presParOf" srcId="{5ECC8602-CF2B-1D4E-A383-B8ABEDB7C02E}" destId="{98CA9270-6CDF-E242-ABF8-2240560D5A66}" srcOrd="2" destOrd="0" presId="urn:microsoft.com/office/officeart/2005/8/layout/orgChart1"/>
    <dgm:cxn modelId="{1382A0F6-77D5-E949-AC59-AE29EADF66FC}" type="presParOf" srcId="{5ECC8602-CF2B-1D4E-A383-B8ABEDB7C02E}" destId="{3AAC915F-84AD-BD46-B7FB-B50B29249274}" srcOrd="3" destOrd="0" presId="urn:microsoft.com/office/officeart/2005/8/layout/orgChart1"/>
    <dgm:cxn modelId="{94B66BFF-805A-A94C-AD6D-5808ADAA21EE}" type="presParOf" srcId="{3AAC915F-84AD-BD46-B7FB-B50B29249274}" destId="{67775F4F-A38E-4F42-881B-648BA1C6AB32}" srcOrd="0" destOrd="0" presId="urn:microsoft.com/office/officeart/2005/8/layout/orgChart1"/>
    <dgm:cxn modelId="{3C1530BB-563C-A843-8061-1F95047C5F40}" type="presParOf" srcId="{67775F4F-A38E-4F42-881B-648BA1C6AB32}" destId="{B55DD712-9EE6-594C-8CBA-EC1802DE0433}" srcOrd="0" destOrd="0" presId="urn:microsoft.com/office/officeart/2005/8/layout/orgChart1"/>
    <dgm:cxn modelId="{C2ADEF1C-65FB-FB4A-A739-B12833B91267}" type="presParOf" srcId="{67775F4F-A38E-4F42-881B-648BA1C6AB32}" destId="{D55A4FCC-E0BC-F247-83F1-00DCF9F86811}" srcOrd="1" destOrd="0" presId="urn:microsoft.com/office/officeart/2005/8/layout/orgChart1"/>
    <dgm:cxn modelId="{453EB015-961C-6F42-ABDA-ED15D48E4899}" type="presParOf" srcId="{3AAC915F-84AD-BD46-B7FB-B50B29249274}" destId="{F62863F3-E322-1D46-B359-E7ADDADE4775}" srcOrd="1" destOrd="0" presId="urn:microsoft.com/office/officeart/2005/8/layout/orgChart1"/>
    <dgm:cxn modelId="{F41AE9E4-C653-7241-9E23-21C71E9F83D5}" type="presParOf" srcId="{3AAC915F-84AD-BD46-B7FB-B50B29249274}" destId="{8E1698AB-14C3-EE4B-9880-CA970AAE56BC}" srcOrd="2" destOrd="0" presId="urn:microsoft.com/office/officeart/2005/8/layout/orgChart1"/>
    <dgm:cxn modelId="{34A9E885-19C3-D348-B768-C35069FCB8D0}" type="presParOf" srcId="{5ECC8602-CF2B-1D4E-A383-B8ABEDB7C02E}" destId="{1665BB14-00D5-6147-84D8-FE3E5F1C45B2}" srcOrd="4" destOrd="0" presId="urn:microsoft.com/office/officeart/2005/8/layout/orgChart1"/>
    <dgm:cxn modelId="{E773B832-51CA-5B45-9E29-2C77348AE536}" type="presParOf" srcId="{5ECC8602-CF2B-1D4E-A383-B8ABEDB7C02E}" destId="{0561EA3F-D64C-694A-8100-345127849B0F}" srcOrd="5" destOrd="0" presId="urn:microsoft.com/office/officeart/2005/8/layout/orgChart1"/>
    <dgm:cxn modelId="{3BEAE0C4-AAC7-0143-A067-5E3082363AF3}" type="presParOf" srcId="{0561EA3F-D64C-694A-8100-345127849B0F}" destId="{1C46231B-CE2E-C846-9BB9-45B4B223EE11}" srcOrd="0" destOrd="0" presId="urn:microsoft.com/office/officeart/2005/8/layout/orgChart1"/>
    <dgm:cxn modelId="{89B46A13-C316-6E42-B272-A23F8B0CE7AC}" type="presParOf" srcId="{1C46231B-CE2E-C846-9BB9-45B4B223EE11}" destId="{8B6B6C53-2587-CB47-AFE7-D00FA840153C}" srcOrd="0" destOrd="0" presId="urn:microsoft.com/office/officeart/2005/8/layout/orgChart1"/>
    <dgm:cxn modelId="{2545243C-FF5D-0143-B332-DB501A98B76B}" type="presParOf" srcId="{1C46231B-CE2E-C846-9BB9-45B4B223EE11}" destId="{6987E7FC-72E1-DB45-A8AE-F91F8F772344}" srcOrd="1" destOrd="0" presId="urn:microsoft.com/office/officeart/2005/8/layout/orgChart1"/>
    <dgm:cxn modelId="{FBA5426E-3B2C-1241-A120-694C192FC2E7}" type="presParOf" srcId="{0561EA3F-D64C-694A-8100-345127849B0F}" destId="{009D4BCE-46BC-554C-8366-99CDD5664595}" srcOrd="1" destOrd="0" presId="urn:microsoft.com/office/officeart/2005/8/layout/orgChart1"/>
    <dgm:cxn modelId="{D3FC79D3-DC0B-0C4D-988E-DA0597588D4E}" type="presParOf" srcId="{0561EA3F-D64C-694A-8100-345127849B0F}" destId="{260B049D-8671-C44C-804C-E79A5E6BE263}" srcOrd="2" destOrd="0" presId="urn:microsoft.com/office/officeart/2005/8/layout/orgChart1"/>
    <dgm:cxn modelId="{0EEA0235-908F-F64E-8161-0CF6A95BB8FA}" type="presParOf" srcId="{8B0719A5-B3F5-FD42-97C8-9038A45AB667}" destId="{332EDDFD-878A-8749-9FB4-D4D8AB61360C}" srcOrd="2" destOrd="0" presId="urn:microsoft.com/office/officeart/2005/8/layout/orgChart1"/>
    <dgm:cxn modelId="{077FD51B-8A3D-814C-840E-42823F1A496F}" type="presParOf" srcId="{332EDDFD-878A-8749-9FB4-D4D8AB61360C}" destId="{484693EB-DD09-DE44-8C53-415544B62E84}" srcOrd="0" destOrd="0" presId="urn:microsoft.com/office/officeart/2005/8/layout/orgChart1"/>
    <dgm:cxn modelId="{6CF138B6-347A-5641-A147-4200E67167AF}" type="presParOf" srcId="{332EDDFD-878A-8749-9FB4-D4D8AB61360C}" destId="{05792281-F4FC-944C-9B0C-E13711036925}" srcOrd="1" destOrd="0" presId="urn:microsoft.com/office/officeart/2005/8/layout/orgChart1"/>
    <dgm:cxn modelId="{948BCCE4-9D04-5748-B584-4DA7CB1DF402}" type="presParOf" srcId="{05792281-F4FC-944C-9B0C-E13711036925}" destId="{7CA791A8-CBA2-714C-B935-B3FCDA8C49A8}" srcOrd="0" destOrd="0" presId="urn:microsoft.com/office/officeart/2005/8/layout/orgChart1"/>
    <dgm:cxn modelId="{2ED9707A-F6E7-FA40-9F89-2E29EAEC0988}" type="presParOf" srcId="{7CA791A8-CBA2-714C-B935-B3FCDA8C49A8}" destId="{2016BC8F-68BD-AA45-A00F-A0CB4150BC8C}" srcOrd="0" destOrd="0" presId="urn:microsoft.com/office/officeart/2005/8/layout/orgChart1"/>
    <dgm:cxn modelId="{AB570AEE-72CE-C848-AC7A-A5BB9C0CC833}" type="presParOf" srcId="{7CA791A8-CBA2-714C-B935-B3FCDA8C49A8}" destId="{D69C29F1-7699-574E-8E97-A345CA30A205}" srcOrd="1" destOrd="0" presId="urn:microsoft.com/office/officeart/2005/8/layout/orgChart1"/>
    <dgm:cxn modelId="{28940131-E168-0E47-9B32-EAA8D927B4C0}" type="presParOf" srcId="{05792281-F4FC-944C-9B0C-E13711036925}" destId="{75AD4D95-B5EE-8844-B79E-7CBAED6440C1}" srcOrd="1" destOrd="0" presId="urn:microsoft.com/office/officeart/2005/8/layout/orgChart1"/>
    <dgm:cxn modelId="{78EF839B-D95F-B64B-B2D6-C111F0E6C2B0}" type="presParOf" srcId="{05792281-F4FC-944C-9B0C-E13711036925}" destId="{E30991BB-D176-8847-981D-1AD9282693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6B99A81F-2EB1-874C-A74D-E53B3B74C2D9}">
      <dgm:prSet phldrT="[Text]" phldr="1" custT="1"/>
      <dgm:spPr/>
      <dgm:t>
        <a:bodyPr/>
        <a:lstStyle/>
        <a:p>
          <a:endParaRPr lang="en-US" sz="1800" b="1" dirty="0">
            <a:solidFill>
              <a:schemeClr val="bg1"/>
            </a:solidFill>
          </a:endParaRPr>
        </a:p>
      </dgm:t>
    </dgm:pt>
    <dgm:pt modelId="{4FDB29F5-C455-AF4A-B908-277A0A0FD29C}" type="parTrans" cxnId="{E4839662-3499-874E-B2B6-2B4A6748274D}">
      <dgm:prSet/>
      <dgm:spPr/>
      <dgm:t>
        <a:bodyPr/>
        <a:lstStyle/>
        <a:p>
          <a:endParaRPr lang="en-US" sz="2000"/>
        </a:p>
      </dgm:t>
    </dgm:pt>
    <dgm:pt modelId="{3E778E9A-CBA3-0849-8F0D-F82D6AE27DBE}" type="sibTrans" cxnId="{E4839662-3499-874E-B2B6-2B4A6748274D}">
      <dgm:prSet/>
      <dgm:spPr/>
      <dgm:t>
        <a:bodyPr/>
        <a:lstStyle/>
        <a:p>
          <a:endParaRPr lang="en-US" sz="2000"/>
        </a:p>
      </dgm:t>
    </dgm:pt>
    <dgm:pt modelId="{F1FCA514-A882-3748-B21D-359B3C32D5B1}">
      <dgm:prSet phldrT="[Text]" phldr="1"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445D92C-B687-B04F-8AB2-2D739B9017EB}" type="parTrans" cxnId="{AAF82ED4-4941-6D43-B500-4DF3ADE05769}">
      <dgm:prSet/>
      <dgm:spPr/>
      <dgm:t>
        <a:bodyPr/>
        <a:lstStyle/>
        <a:p>
          <a:endParaRPr lang="en-US" sz="2000"/>
        </a:p>
      </dgm:t>
    </dgm:pt>
    <dgm:pt modelId="{36CE2731-86E5-6A4D-A571-D15878A6F323}" type="sibTrans" cxnId="{AAF82ED4-4941-6D43-B500-4DF3ADE05769}">
      <dgm:prSet/>
      <dgm:spPr/>
      <dgm:t>
        <a:bodyPr/>
        <a:lstStyle/>
        <a:p>
          <a:endParaRPr lang="en-US" sz="2000"/>
        </a:p>
      </dgm:t>
    </dgm:pt>
    <dgm:pt modelId="{844C94FB-A0AA-5B40-80F0-B37E47BDCAB6}">
      <dgm:prSet phldrT="[Text]" phldr="1"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B12DC661-3261-384E-9C4F-0005D574D0B0}" type="parTrans" cxnId="{66CBC7F0-D182-CE4B-80B3-41FD9EEFBE41}">
      <dgm:prSet/>
      <dgm:spPr/>
      <dgm:t>
        <a:bodyPr/>
        <a:lstStyle/>
        <a:p>
          <a:endParaRPr lang="en-US" sz="2000"/>
        </a:p>
      </dgm:t>
    </dgm:pt>
    <dgm:pt modelId="{978EA5A0-9226-9C43-AFE9-7D674409A3AF}" type="sibTrans" cxnId="{66CBC7F0-D182-CE4B-80B3-41FD9EEFBE41}">
      <dgm:prSet/>
      <dgm:spPr/>
      <dgm:t>
        <a:bodyPr/>
        <a:lstStyle/>
        <a:p>
          <a:endParaRPr lang="en-US" sz="2000"/>
        </a:p>
      </dgm:t>
    </dgm:pt>
    <dgm:pt modelId="{E62C1A90-D9E7-CF43-BB6E-CFF9BFBCCECC}" type="pres">
      <dgm:prSet presAssocID="{8A25732E-9428-3C47-AB8B-72ABD0B6B8EA}" presName="Name0" presStyleCnt="0">
        <dgm:presLayoutVars>
          <dgm:dir/>
          <dgm:animLvl val="lvl"/>
          <dgm:resizeHandles val="exact"/>
        </dgm:presLayoutVars>
      </dgm:prSet>
      <dgm:spPr/>
    </dgm:pt>
    <dgm:pt modelId="{ACB287AD-A8F8-FF46-B23D-642E480D09A0}" type="pres">
      <dgm:prSet presAssocID="{6B99A81F-2EB1-874C-A74D-E53B3B74C2D9}" presName="Name8" presStyleCnt="0"/>
      <dgm:spPr/>
    </dgm:pt>
    <dgm:pt modelId="{11EAC842-9C97-394B-B834-9EF01B3B8AF2}" type="pres">
      <dgm:prSet presAssocID="{6B99A81F-2EB1-874C-A74D-E53B3B74C2D9}" presName="level" presStyleLbl="node1" presStyleIdx="0" presStyleCnt="3">
        <dgm:presLayoutVars>
          <dgm:chMax val="1"/>
          <dgm:bulletEnabled val="1"/>
        </dgm:presLayoutVars>
      </dgm:prSet>
      <dgm:spPr/>
    </dgm:pt>
    <dgm:pt modelId="{F8459F6C-3679-F34B-9D40-FD6C2AE7CFC8}" type="pres">
      <dgm:prSet presAssocID="{6B99A81F-2EB1-874C-A74D-E53B3B74C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DBE5D8-A30B-1C4B-8C13-56A5527C4469}" type="pres">
      <dgm:prSet presAssocID="{F1FCA514-A882-3748-B21D-359B3C32D5B1}" presName="Name8" presStyleCnt="0"/>
      <dgm:spPr/>
    </dgm:pt>
    <dgm:pt modelId="{3E4B67EA-1985-1045-B8B5-DED6EF3B5855}" type="pres">
      <dgm:prSet presAssocID="{F1FCA514-A882-3748-B21D-359B3C32D5B1}" presName="level" presStyleLbl="node1" presStyleIdx="1" presStyleCnt="3">
        <dgm:presLayoutVars>
          <dgm:chMax val="1"/>
          <dgm:bulletEnabled val="1"/>
        </dgm:presLayoutVars>
      </dgm:prSet>
      <dgm:spPr/>
    </dgm:pt>
    <dgm:pt modelId="{C08977F9-3BD5-9648-BD63-63210EF548AF}" type="pres">
      <dgm:prSet presAssocID="{F1FCA514-A882-3748-B21D-359B3C32D5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3D788D-39BA-9F45-8371-B2CDBC132AD9}" type="pres">
      <dgm:prSet presAssocID="{844C94FB-A0AA-5B40-80F0-B37E47BDCAB6}" presName="Name8" presStyleCnt="0"/>
      <dgm:spPr/>
    </dgm:pt>
    <dgm:pt modelId="{C5590C1E-8CBD-8949-B862-4AD696171BC8}" type="pres">
      <dgm:prSet presAssocID="{844C94FB-A0AA-5B40-80F0-B37E47BDCAB6}" presName="level" presStyleLbl="node1" presStyleIdx="2" presStyleCnt="3">
        <dgm:presLayoutVars>
          <dgm:chMax val="1"/>
          <dgm:bulletEnabled val="1"/>
        </dgm:presLayoutVars>
      </dgm:prSet>
      <dgm:spPr/>
    </dgm:pt>
    <dgm:pt modelId="{6DC5D030-9265-C244-B178-984E2C5331B9}" type="pres">
      <dgm:prSet presAssocID="{844C94FB-A0AA-5B40-80F0-B37E47BDCA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4954406-4287-1C42-9554-3521E3BFC8B2}" type="presOf" srcId="{6B99A81F-2EB1-874C-A74D-E53B3B74C2D9}" destId="{F8459F6C-3679-F34B-9D40-FD6C2AE7CFC8}" srcOrd="1" destOrd="0" presId="urn:microsoft.com/office/officeart/2005/8/layout/pyramid1"/>
    <dgm:cxn modelId="{4EC81D5D-D3A5-7545-9114-AB1C499C9533}" type="presOf" srcId="{6B99A81F-2EB1-874C-A74D-E53B3B74C2D9}" destId="{11EAC842-9C97-394B-B834-9EF01B3B8AF2}" srcOrd="0" destOrd="0" presId="urn:microsoft.com/office/officeart/2005/8/layout/pyramid1"/>
    <dgm:cxn modelId="{E4839662-3499-874E-B2B6-2B4A6748274D}" srcId="{8A25732E-9428-3C47-AB8B-72ABD0B6B8EA}" destId="{6B99A81F-2EB1-874C-A74D-E53B3B74C2D9}" srcOrd="0" destOrd="0" parTransId="{4FDB29F5-C455-AF4A-B908-277A0A0FD29C}" sibTransId="{3E778E9A-CBA3-0849-8F0D-F82D6AE27DBE}"/>
    <dgm:cxn modelId="{6F8DA578-EB37-9F49-BD4A-1D4D732D6966}" type="presOf" srcId="{844C94FB-A0AA-5B40-80F0-B37E47BDCAB6}" destId="{C5590C1E-8CBD-8949-B862-4AD696171BC8}" srcOrd="0" destOrd="0" presId="urn:microsoft.com/office/officeart/2005/8/layout/pyramid1"/>
    <dgm:cxn modelId="{D9409886-CDB7-E046-90D4-411FDACCD6C6}" type="presOf" srcId="{8A25732E-9428-3C47-AB8B-72ABD0B6B8EA}" destId="{E62C1A90-D9E7-CF43-BB6E-CFF9BFBCCECC}" srcOrd="0" destOrd="0" presId="urn:microsoft.com/office/officeart/2005/8/layout/pyramid1"/>
    <dgm:cxn modelId="{05F010C4-9177-7944-8AD1-63959AA5F720}" type="presOf" srcId="{F1FCA514-A882-3748-B21D-359B3C32D5B1}" destId="{C08977F9-3BD5-9648-BD63-63210EF548AF}" srcOrd="1" destOrd="0" presId="urn:microsoft.com/office/officeart/2005/8/layout/pyramid1"/>
    <dgm:cxn modelId="{AAF82ED4-4941-6D43-B500-4DF3ADE05769}" srcId="{8A25732E-9428-3C47-AB8B-72ABD0B6B8EA}" destId="{F1FCA514-A882-3748-B21D-359B3C32D5B1}" srcOrd="1" destOrd="0" parTransId="{6445D92C-B687-B04F-8AB2-2D739B9017EB}" sibTransId="{36CE2731-86E5-6A4D-A571-D15878A6F323}"/>
    <dgm:cxn modelId="{2C2F90D6-D690-8B47-A47E-AD65F371685D}" type="presOf" srcId="{844C94FB-A0AA-5B40-80F0-B37E47BDCAB6}" destId="{6DC5D030-9265-C244-B178-984E2C5331B9}" srcOrd="1" destOrd="0" presId="urn:microsoft.com/office/officeart/2005/8/layout/pyramid1"/>
    <dgm:cxn modelId="{52CA3AD8-F01C-A949-BB0D-EA1F1914BFFF}" type="presOf" srcId="{F1FCA514-A882-3748-B21D-359B3C32D5B1}" destId="{3E4B67EA-1985-1045-B8B5-DED6EF3B5855}" srcOrd="0" destOrd="0" presId="urn:microsoft.com/office/officeart/2005/8/layout/pyramid1"/>
    <dgm:cxn modelId="{66CBC7F0-D182-CE4B-80B3-41FD9EEFBE41}" srcId="{8A25732E-9428-3C47-AB8B-72ABD0B6B8EA}" destId="{844C94FB-A0AA-5B40-80F0-B37E47BDCAB6}" srcOrd="2" destOrd="0" parTransId="{B12DC661-3261-384E-9C4F-0005D574D0B0}" sibTransId="{978EA5A0-9226-9C43-AFE9-7D674409A3AF}"/>
    <dgm:cxn modelId="{0DD72DFE-C1DF-F64A-A090-293D692ABEE2}" type="presParOf" srcId="{E62C1A90-D9E7-CF43-BB6E-CFF9BFBCCECC}" destId="{ACB287AD-A8F8-FF46-B23D-642E480D09A0}" srcOrd="0" destOrd="0" presId="urn:microsoft.com/office/officeart/2005/8/layout/pyramid1"/>
    <dgm:cxn modelId="{7279D595-3262-D548-80A0-53BCD93DD854}" type="presParOf" srcId="{ACB287AD-A8F8-FF46-B23D-642E480D09A0}" destId="{11EAC842-9C97-394B-B834-9EF01B3B8AF2}" srcOrd="0" destOrd="0" presId="urn:microsoft.com/office/officeart/2005/8/layout/pyramid1"/>
    <dgm:cxn modelId="{3AC5E476-A04B-7D4B-9A90-683485F91492}" type="presParOf" srcId="{ACB287AD-A8F8-FF46-B23D-642E480D09A0}" destId="{F8459F6C-3679-F34B-9D40-FD6C2AE7CFC8}" srcOrd="1" destOrd="0" presId="urn:microsoft.com/office/officeart/2005/8/layout/pyramid1"/>
    <dgm:cxn modelId="{7B26217E-0991-C148-BE30-DC3815A1F9D8}" type="presParOf" srcId="{E62C1A90-D9E7-CF43-BB6E-CFF9BFBCCECC}" destId="{9DDBE5D8-A30B-1C4B-8C13-56A5527C4469}" srcOrd="1" destOrd="0" presId="urn:microsoft.com/office/officeart/2005/8/layout/pyramid1"/>
    <dgm:cxn modelId="{447234AB-C46B-1242-A956-72E38250A75D}" type="presParOf" srcId="{9DDBE5D8-A30B-1C4B-8C13-56A5527C4469}" destId="{3E4B67EA-1985-1045-B8B5-DED6EF3B5855}" srcOrd="0" destOrd="0" presId="urn:microsoft.com/office/officeart/2005/8/layout/pyramid1"/>
    <dgm:cxn modelId="{2976F4DC-B4ED-574D-8D64-206001B3F8A2}" type="presParOf" srcId="{9DDBE5D8-A30B-1C4B-8C13-56A5527C4469}" destId="{C08977F9-3BD5-9648-BD63-63210EF548AF}" srcOrd="1" destOrd="0" presId="urn:microsoft.com/office/officeart/2005/8/layout/pyramid1"/>
    <dgm:cxn modelId="{274779D8-C25C-C142-AD9B-D3196AD27BBF}" type="presParOf" srcId="{E62C1A90-D9E7-CF43-BB6E-CFF9BFBCCECC}" destId="{023D788D-39BA-9F45-8371-B2CDBC132AD9}" srcOrd="2" destOrd="0" presId="urn:microsoft.com/office/officeart/2005/8/layout/pyramid1"/>
    <dgm:cxn modelId="{CFD9AA10-293F-AA46-B356-4A49C3E34469}" type="presParOf" srcId="{023D788D-39BA-9F45-8371-B2CDBC132AD9}" destId="{C5590C1E-8CBD-8949-B862-4AD696171BC8}" srcOrd="0" destOrd="0" presId="urn:microsoft.com/office/officeart/2005/8/layout/pyramid1"/>
    <dgm:cxn modelId="{0B7DD8A1-D0A2-704E-86D0-85026089BE90}" type="presParOf" srcId="{023D788D-39BA-9F45-8371-B2CDBC132AD9}" destId="{6DC5D030-9265-C244-B178-984E2C5331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pyramid1" loCatId="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n-US"/>
        </a:p>
      </dgm:t>
    </dgm:pt>
    <dgm:pt modelId="{6B99A81F-2EB1-874C-A74D-E53B3B74C2D9}">
      <dgm:prSet phldrT="[Text]" phldr="1" custT="1"/>
      <dgm:spPr/>
      <dgm:t>
        <a:bodyPr/>
        <a:lstStyle/>
        <a:p>
          <a:endParaRPr lang="en-US" sz="2000" dirty="0"/>
        </a:p>
      </dgm:t>
    </dgm:pt>
    <dgm:pt modelId="{4FDB29F5-C455-AF4A-B908-277A0A0FD29C}" type="parTrans" cxnId="{E4839662-3499-874E-B2B6-2B4A6748274D}">
      <dgm:prSet/>
      <dgm:spPr/>
      <dgm:t>
        <a:bodyPr/>
        <a:lstStyle/>
        <a:p>
          <a:endParaRPr lang="en-US" sz="2000"/>
        </a:p>
      </dgm:t>
    </dgm:pt>
    <dgm:pt modelId="{3E778E9A-CBA3-0849-8F0D-F82D6AE27DBE}" type="sibTrans" cxnId="{E4839662-3499-874E-B2B6-2B4A6748274D}">
      <dgm:prSet/>
      <dgm:spPr/>
      <dgm:t>
        <a:bodyPr/>
        <a:lstStyle/>
        <a:p>
          <a:endParaRPr lang="en-US" sz="2000"/>
        </a:p>
      </dgm:t>
    </dgm:pt>
    <dgm:pt modelId="{F1FCA514-A882-3748-B21D-359B3C32D5B1}">
      <dgm:prSet phldrT="[Text]" phldr="1" custT="1"/>
      <dgm:spPr/>
      <dgm:t>
        <a:bodyPr/>
        <a:lstStyle/>
        <a:p>
          <a:endParaRPr lang="en-US" sz="2000"/>
        </a:p>
      </dgm:t>
    </dgm:pt>
    <dgm:pt modelId="{6445D92C-B687-B04F-8AB2-2D739B9017EB}" type="parTrans" cxnId="{AAF82ED4-4941-6D43-B500-4DF3ADE05769}">
      <dgm:prSet/>
      <dgm:spPr/>
      <dgm:t>
        <a:bodyPr/>
        <a:lstStyle/>
        <a:p>
          <a:endParaRPr lang="en-US" sz="2000"/>
        </a:p>
      </dgm:t>
    </dgm:pt>
    <dgm:pt modelId="{36CE2731-86E5-6A4D-A571-D15878A6F323}" type="sibTrans" cxnId="{AAF82ED4-4941-6D43-B500-4DF3ADE05769}">
      <dgm:prSet/>
      <dgm:spPr/>
      <dgm:t>
        <a:bodyPr/>
        <a:lstStyle/>
        <a:p>
          <a:endParaRPr lang="en-US" sz="2000"/>
        </a:p>
      </dgm:t>
    </dgm:pt>
    <dgm:pt modelId="{844C94FB-A0AA-5B40-80F0-B37E47BDCAB6}">
      <dgm:prSet phldrT="[Text]" phldr="1" custT="1"/>
      <dgm:spPr/>
      <dgm:t>
        <a:bodyPr/>
        <a:lstStyle/>
        <a:p>
          <a:endParaRPr lang="en-US" sz="2000"/>
        </a:p>
      </dgm:t>
    </dgm:pt>
    <dgm:pt modelId="{B12DC661-3261-384E-9C4F-0005D574D0B0}" type="parTrans" cxnId="{66CBC7F0-D182-CE4B-80B3-41FD9EEFBE41}">
      <dgm:prSet/>
      <dgm:spPr/>
      <dgm:t>
        <a:bodyPr/>
        <a:lstStyle/>
        <a:p>
          <a:endParaRPr lang="en-US" sz="2000"/>
        </a:p>
      </dgm:t>
    </dgm:pt>
    <dgm:pt modelId="{978EA5A0-9226-9C43-AFE9-7D674409A3AF}" type="sibTrans" cxnId="{66CBC7F0-D182-CE4B-80B3-41FD9EEFBE41}">
      <dgm:prSet/>
      <dgm:spPr/>
      <dgm:t>
        <a:bodyPr/>
        <a:lstStyle/>
        <a:p>
          <a:endParaRPr lang="en-US" sz="2000"/>
        </a:p>
      </dgm:t>
    </dgm:pt>
    <dgm:pt modelId="{E62C1A90-D9E7-CF43-BB6E-CFF9BFBCCECC}" type="pres">
      <dgm:prSet presAssocID="{8A25732E-9428-3C47-AB8B-72ABD0B6B8EA}" presName="Name0" presStyleCnt="0">
        <dgm:presLayoutVars>
          <dgm:dir/>
          <dgm:animLvl val="lvl"/>
          <dgm:resizeHandles val="exact"/>
        </dgm:presLayoutVars>
      </dgm:prSet>
      <dgm:spPr/>
    </dgm:pt>
    <dgm:pt modelId="{ACB287AD-A8F8-FF46-B23D-642E480D09A0}" type="pres">
      <dgm:prSet presAssocID="{6B99A81F-2EB1-874C-A74D-E53B3B74C2D9}" presName="Name8" presStyleCnt="0"/>
      <dgm:spPr/>
    </dgm:pt>
    <dgm:pt modelId="{11EAC842-9C97-394B-B834-9EF01B3B8AF2}" type="pres">
      <dgm:prSet presAssocID="{6B99A81F-2EB1-874C-A74D-E53B3B74C2D9}" presName="level" presStyleLbl="node1" presStyleIdx="0" presStyleCnt="3">
        <dgm:presLayoutVars>
          <dgm:chMax val="1"/>
          <dgm:bulletEnabled val="1"/>
        </dgm:presLayoutVars>
      </dgm:prSet>
      <dgm:spPr/>
    </dgm:pt>
    <dgm:pt modelId="{F8459F6C-3679-F34B-9D40-FD6C2AE7CFC8}" type="pres">
      <dgm:prSet presAssocID="{6B99A81F-2EB1-874C-A74D-E53B3B74C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DBE5D8-A30B-1C4B-8C13-56A5527C4469}" type="pres">
      <dgm:prSet presAssocID="{F1FCA514-A882-3748-B21D-359B3C32D5B1}" presName="Name8" presStyleCnt="0"/>
      <dgm:spPr/>
    </dgm:pt>
    <dgm:pt modelId="{3E4B67EA-1985-1045-B8B5-DED6EF3B5855}" type="pres">
      <dgm:prSet presAssocID="{F1FCA514-A882-3748-B21D-359B3C32D5B1}" presName="level" presStyleLbl="node1" presStyleIdx="1" presStyleCnt="3">
        <dgm:presLayoutVars>
          <dgm:chMax val="1"/>
          <dgm:bulletEnabled val="1"/>
        </dgm:presLayoutVars>
      </dgm:prSet>
      <dgm:spPr/>
    </dgm:pt>
    <dgm:pt modelId="{C08977F9-3BD5-9648-BD63-63210EF548AF}" type="pres">
      <dgm:prSet presAssocID="{F1FCA514-A882-3748-B21D-359B3C32D5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3D788D-39BA-9F45-8371-B2CDBC132AD9}" type="pres">
      <dgm:prSet presAssocID="{844C94FB-A0AA-5B40-80F0-B37E47BDCAB6}" presName="Name8" presStyleCnt="0"/>
      <dgm:spPr/>
    </dgm:pt>
    <dgm:pt modelId="{C5590C1E-8CBD-8949-B862-4AD696171BC8}" type="pres">
      <dgm:prSet presAssocID="{844C94FB-A0AA-5B40-80F0-B37E47BDCAB6}" presName="level" presStyleLbl="node1" presStyleIdx="2" presStyleCnt="3">
        <dgm:presLayoutVars>
          <dgm:chMax val="1"/>
          <dgm:bulletEnabled val="1"/>
        </dgm:presLayoutVars>
      </dgm:prSet>
      <dgm:spPr/>
    </dgm:pt>
    <dgm:pt modelId="{6DC5D030-9265-C244-B178-984E2C5331B9}" type="pres">
      <dgm:prSet presAssocID="{844C94FB-A0AA-5B40-80F0-B37E47BDCA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48CB0E-03DB-7C41-A0DD-423E0E8A86D7}" type="presOf" srcId="{F1FCA514-A882-3748-B21D-359B3C32D5B1}" destId="{3E4B67EA-1985-1045-B8B5-DED6EF3B5855}" srcOrd="0" destOrd="0" presId="urn:microsoft.com/office/officeart/2005/8/layout/pyramid1"/>
    <dgm:cxn modelId="{06B82C1B-407B-F647-B237-6E5FA4E079D7}" type="presOf" srcId="{6B99A81F-2EB1-874C-A74D-E53B3B74C2D9}" destId="{F8459F6C-3679-F34B-9D40-FD6C2AE7CFC8}" srcOrd="1" destOrd="0" presId="urn:microsoft.com/office/officeart/2005/8/layout/pyramid1"/>
    <dgm:cxn modelId="{E4839662-3499-874E-B2B6-2B4A6748274D}" srcId="{8A25732E-9428-3C47-AB8B-72ABD0B6B8EA}" destId="{6B99A81F-2EB1-874C-A74D-E53B3B74C2D9}" srcOrd="0" destOrd="0" parTransId="{4FDB29F5-C455-AF4A-B908-277A0A0FD29C}" sibTransId="{3E778E9A-CBA3-0849-8F0D-F82D6AE27DBE}"/>
    <dgm:cxn modelId="{941DB882-0CBD-7948-B1B9-545E1DE37BCD}" type="presOf" srcId="{6B99A81F-2EB1-874C-A74D-E53B3B74C2D9}" destId="{11EAC842-9C97-394B-B834-9EF01B3B8AF2}" srcOrd="0" destOrd="0" presId="urn:microsoft.com/office/officeart/2005/8/layout/pyramid1"/>
    <dgm:cxn modelId="{A335D185-0F22-E54E-87F8-37AF734F23E0}" type="presOf" srcId="{8A25732E-9428-3C47-AB8B-72ABD0B6B8EA}" destId="{E62C1A90-D9E7-CF43-BB6E-CFF9BFBCCECC}" srcOrd="0" destOrd="0" presId="urn:microsoft.com/office/officeart/2005/8/layout/pyramid1"/>
    <dgm:cxn modelId="{0CAF2298-DAC0-0F40-8631-82D2CD28A43F}" type="presOf" srcId="{844C94FB-A0AA-5B40-80F0-B37E47BDCAB6}" destId="{C5590C1E-8CBD-8949-B862-4AD696171BC8}" srcOrd="0" destOrd="0" presId="urn:microsoft.com/office/officeart/2005/8/layout/pyramid1"/>
    <dgm:cxn modelId="{AB6595BF-72D0-C046-962B-A3FFB60165A4}" type="presOf" srcId="{844C94FB-A0AA-5B40-80F0-B37E47BDCAB6}" destId="{6DC5D030-9265-C244-B178-984E2C5331B9}" srcOrd="1" destOrd="0" presId="urn:microsoft.com/office/officeart/2005/8/layout/pyramid1"/>
    <dgm:cxn modelId="{AAF82ED4-4941-6D43-B500-4DF3ADE05769}" srcId="{8A25732E-9428-3C47-AB8B-72ABD0B6B8EA}" destId="{F1FCA514-A882-3748-B21D-359B3C32D5B1}" srcOrd="1" destOrd="0" parTransId="{6445D92C-B687-B04F-8AB2-2D739B9017EB}" sibTransId="{36CE2731-86E5-6A4D-A571-D15878A6F323}"/>
    <dgm:cxn modelId="{66CBC7F0-D182-CE4B-80B3-41FD9EEFBE41}" srcId="{8A25732E-9428-3C47-AB8B-72ABD0B6B8EA}" destId="{844C94FB-A0AA-5B40-80F0-B37E47BDCAB6}" srcOrd="2" destOrd="0" parTransId="{B12DC661-3261-384E-9C4F-0005D574D0B0}" sibTransId="{978EA5A0-9226-9C43-AFE9-7D674409A3AF}"/>
    <dgm:cxn modelId="{788C33F2-7F13-AA4E-B83D-A9D17100C8C8}" type="presOf" srcId="{F1FCA514-A882-3748-B21D-359B3C32D5B1}" destId="{C08977F9-3BD5-9648-BD63-63210EF548AF}" srcOrd="1" destOrd="0" presId="urn:microsoft.com/office/officeart/2005/8/layout/pyramid1"/>
    <dgm:cxn modelId="{F0DDD699-EB29-FD4E-BA72-372DB65878ED}" type="presParOf" srcId="{E62C1A90-D9E7-CF43-BB6E-CFF9BFBCCECC}" destId="{ACB287AD-A8F8-FF46-B23D-642E480D09A0}" srcOrd="0" destOrd="0" presId="urn:microsoft.com/office/officeart/2005/8/layout/pyramid1"/>
    <dgm:cxn modelId="{5A793DAD-61BC-234E-B6D9-886071B4EB64}" type="presParOf" srcId="{ACB287AD-A8F8-FF46-B23D-642E480D09A0}" destId="{11EAC842-9C97-394B-B834-9EF01B3B8AF2}" srcOrd="0" destOrd="0" presId="urn:microsoft.com/office/officeart/2005/8/layout/pyramid1"/>
    <dgm:cxn modelId="{22BDBFB9-2126-984E-88FB-23F1F48707C8}" type="presParOf" srcId="{ACB287AD-A8F8-FF46-B23D-642E480D09A0}" destId="{F8459F6C-3679-F34B-9D40-FD6C2AE7CFC8}" srcOrd="1" destOrd="0" presId="urn:microsoft.com/office/officeart/2005/8/layout/pyramid1"/>
    <dgm:cxn modelId="{7027AE96-4EBA-7347-B2A2-8C4C9247F1D6}" type="presParOf" srcId="{E62C1A90-D9E7-CF43-BB6E-CFF9BFBCCECC}" destId="{9DDBE5D8-A30B-1C4B-8C13-56A5527C4469}" srcOrd="1" destOrd="0" presId="urn:microsoft.com/office/officeart/2005/8/layout/pyramid1"/>
    <dgm:cxn modelId="{CDB10D8C-02F9-BF49-B1DE-DD087709B9CE}" type="presParOf" srcId="{9DDBE5D8-A30B-1C4B-8C13-56A5527C4469}" destId="{3E4B67EA-1985-1045-B8B5-DED6EF3B5855}" srcOrd="0" destOrd="0" presId="urn:microsoft.com/office/officeart/2005/8/layout/pyramid1"/>
    <dgm:cxn modelId="{77F7B22B-FB77-0E45-99FF-4E8CDBA3E332}" type="presParOf" srcId="{9DDBE5D8-A30B-1C4B-8C13-56A5527C4469}" destId="{C08977F9-3BD5-9648-BD63-63210EF548AF}" srcOrd="1" destOrd="0" presId="urn:microsoft.com/office/officeart/2005/8/layout/pyramid1"/>
    <dgm:cxn modelId="{4710F97F-69E7-404E-8A48-FD2FFCAA4313}" type="presParOf" srcId="{E62C1A90-D9E7-CF43-BB6E-CFF9BFBCCECC}" destId="{023D788D-39BA-9F45-8371-B2CDBC132AD9}" srcOrd="2" destOrd="0" presId="urn:microsoft.com/office/officeart/2005/8/layout/pyramid1"/>
    <dgm:cxn modelId="{B2F9DC2B-D442-374F-936F-279DCBC29308}" type="presParOf" srcId="{023D788D-39BA-9F45-8371-B2CDBC132AD9}" destId="{C5590C1E-8CBD-8949-B862-4AD696171BC8}" srcOrd="0" destOrd="0" presId="urn:microsoft.com/office/officeart/2005/8/layout/pyramid1"/>
    <dgm:cxn modelId="{9D5F669A-3073-0544-AC88-97A1E7319FA3}" type="presParOf" srcId="{023D788D-39BA-9F45-8371-B2CDBC132AD9}" destId="{6DC5D030-9265-C244-B178-984E2C5331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760B090A-A5BA-E947-8B0C-D5727FE27469}">
      <dgm:prSet phldrT="[Text]" phldr="1" custT="1"/>
      <dgm:spPr/>
      <dgm:t>
        <a:bodyPr/>
        <a:lstStyle/>
        <a:p>
          <a:endParaRPr lang="en-US" sz="1600" b="1"/>
        </a:p>
      </dgm:t>
    </dgm:pt>
    <dgm:pt modelId="{E6DD98D5-FE3B-0042-8633-755E7A95B37F}" type="parTrans" cxnId="{1F6BF59B-0B5B-5142-8E00-598DAFA83F85}">
      <dgm:prSet/>
      <dgm:spPr/>
      <dgm:t>
        <a:bodyPr/>
        <a:lstStyle/>
        <a:p>
          <a:endParaRPr lang="en-US" sz="1600" b="1"/>
        </a:p>
      </dgm:t>
    </dgm:pt>
    <dgm:pt modelId="{A30616B7-389D-2348-99D3-C7F8F9E6ED0F}" type="sibTrans" cxnId="{1F6BF59B-0B5B-5142-8E00-598DAFA83F85}">
      <dgm:prSet custT="1"/>
      <dgm:spPr/>
      <dgm:t>
        <a:bodyPr/>
        <a:lstStyle/>
        <a:p>
          <a:endParaRPr lang="en-US" sz="1600" b="1"/>
        </a:p>
      </dgm:t>
    </dgm:pt>
    <dgm:pt modelId="{78D3CBD7-FA62-7F4A-88B5-9D4195057FFC}">
      <dgm:prSet phldrT="[Text]" phldr="1" custT="1"/>
      <dgm:spPr/>
      <dgm:t>
        <a:bodyPr/>
        <a:lstStyle/>
        <a:p>
          <a:endParaRPr lang="en-US" sz="1600" b="1"/>
        </a:p>
      </dgm:t>
    </dgm:pt>
    <dgm:pt modelId="{1E86F846-CADE-CF42-98CF-88A79FEEAA66}" type="parTrans" cxnId="{433BF85F-9BD1-094F-9346-F01C71EBCBF6}">
      <dgm:prSet/>
      <dgm:spPr/>
      <dgm:t>
        <a:bodyPr/>
        <a:lstStyle/>
        <a:p>
          <a:endParaRPr lang="en-US" sz="1600" b="1"/>
        </a:p>
      </dgm:t>
    </dgm:pt>
    <dgm:pt modelId="{80BC36E3-3FE6-A341-BA76-607826F4AD4F}" type="sibTrans" cxnId="{433BF85F-9BD1-094F-9346-F01C71EBCBF6}">
      <dgm:prSet custT="1"/>
      <dgm:spPr/>
      <dgm:t>
        <a:bodyPr/>
        <a:lstStyle/>
        <a:p>
          <a:endParaRPr lang="en-US" sz="1600" b="1"/>
        </a:p>
      </dgm:t>
    </dgm:pt>
    <dgm:pt modelId="{C15F1B25-6919-9F4E-B119-3584BB427B43}">
      <dgm:prSet phldrT="[Text]" phldr="1" custT="1"/>
      <dgm:spPr/>
      <dgm:t>
        <a:bodyPr/>
        <a:lstStyle/>
        <a:p>
          <a:endParaRPr lang="en-US" sz="1600" b="1"/>
        </a:p>
      </dgm:t>
    </dgm:pt>
    <dgm:pt modelId="{5DF50FBA-CE4F-6741-A8C1-3D3670C7AA5C}" type="parTrans" cxnId="{7B217D26-2A34-7C45-9D82-3B374EE5A965}">
      <dgm:prSet/>
      <dgm:spPr/>
      <dgm:t>
        <a:bodyPr/>
        <a:lstStyle/>
        <a:p>
          <a:endParaRPr lang="en-US" sz="1600" b="1"/>
        </a:p>
      </dgm:t>
    </dgm:pt>
    <dgm:pt modelId="{E7113915-4547-0D40-904B-9A64B54F4AC1}" type="sibTrans" cxnId="{7B217D26-2A34-7C45-9D82-3B374EE5A965}">
      <dgm:prSet custT="1"/>
      <dgm:spPr/>
      <dgm:t>
        <a:bodyPr/>
        <a:lstStyle/>
        <a:p>
          <a:endParaRPr lang="en-US" sz="1600" b="1"/>
        </a:p>
      </dgm:t>
    </dgm:pt>
    <dgm:pt modelId="{D1AC0810-947E-E544-A3FB-16CDC7EFE388}">
      <dgm:prSet phldrT="[Text]" phldr="1" custT="1"/>
      <dgm:spPr/>
      <dgm:t>
        <a:bodyPr/>
        <a:lstStyle/>
        <a:p>
          <a:endParaRPr lang="en-US" sz="1600" b="1"/>
        </a:p>
      </dgm:t>
    </dgm:pt>
    <dgm:pt modelId="{44EA7D68-4790-E14E-8993-51E3808B8A71}" type="parTrans" cxnId="{4B4107A9-09B2-CE4D-9A48-B2225228B5AC}">
      <dgm:prSet/>
      <dgm:spPr/>
      <dgm:t>
        <a:bodyPr/>
        <a:lstStyle/>
        <a:p>
          <a:endParaRPr lang="en-US" sz="1600" b="1"/>
        </a:p>
      </dgm:t>
    </dgm:pt>
    <dgm:pt modelId="{B84D101B-1773-FF44-8E31-586C3B1D6394}" type="sibTrans" cxnId="{4B4107A9-09B2-CE4D-9A48-B2225228B5AC}">
      <dgm:prSet custT="1"/>
      <dgm:spPr/>
      <dgm:t>
        <a:bodyPr/>
        <a:lstStyle/>
        <a:p>
          <a:endParaRPr lang="en-US" sz="1600" b="1"/>
        </a:p>
      </dgm:t>
    </dgm:pt>
    <dgm:pt modelId="{492DEB7A-D847-F344-80BE-6F74B96B126C}">
      <dgm:prSet phldrT="[Text]" phldr="1" custT="1"/>
      <dgm:spPr/>
      <dgm:t>
        <a:bodyPr/>
        <a:lstStyle/>
        <a:p>
          <a:endParaRPr lang="en-US" sz="1600" b="1"/>
        </a:p>
      </dgm:t>
    </dgm:pt>
    <dgm:pt modelId="{DA2C1BEA-1B23-B34A-9032-0EAEF4F5ABEB}" type="parTrans" cxnId="{2E81EF6A-F0F8-0F41-9004-900DEB06301F}">
      <dgm:prSet/>
      <dgm:spPr/>
      <dgm:t>
        <a:bodyPr/>
        <a:lstStyle/>
        <a:p>
          <a:endParaRPr lang="en-US" sz="1600" b="1"/>
        </a:p>
      </dgm:t>
    </dgm:pt>
    <dgm:pt modelId="{046810E5-F7F1-4F47-BCC5-9CFFD2E25478}" type="sibTrans" cxnId="{2E81EF6A-F0F8-0F41-9004-900DEB06301F}">
      <dgm:prSet custT="1"/>
      <dgm:spPr/>
      <dgm:t>
        <a:bodyPr/>
        <a:lstStyle/>
        <a:p>
          <a:endParaRPr lang="en-US" sz="1600" b="1"/>
        </a:p>
      </dgm:t>
    </dgm:pt>
    <dgm:pt modelId="{88E341F9-BB0C-964E-AF87-F125446A9677}" type="pres">
      <dgm:prSet presAssocID="{8A25732E-9428-3C47-AB8B-72ABD0B6B8EA}" presName="cycle" presStyleCnt="0">
        <dgm:presLayoutVars>
          <dgm:dir/>
          <dgm:resizeHandles val="exact"/>
        </dgm:presLayoutVars>
      </dgm:prSet>
      <dgm:spPr/>
    </dgm:pt>
    <dgm:pt modelId="{09EB2C63-A6DC-794D-A72E-D9D46C49D1B4}" type="pres">
      <dgm:prSet presAssocID="{760B090A-A5BA-E947-8B0C-D5727FE27469}" presName="node" presStyleLbl="node1" presStyleIdx="0" presStyleCnt="5">
        <dgm:presLayoutVars>
          <dgm:bulletEnabled val="1"/>
        </dgm:presLayoutVars>
      </dgm:prSet>
      <dgm:spPr/>
    </dgm:pt>
    <dgm:pt modelId="{A39C7A8D-F24E-5D47-B16B-9D5F085152A4}" type="pres">
      <dgm:prSet presAssocID="{A30616B7-389D-2348-99D3-C7F8F9E6ED0F}" presName="sibTrans" presStyleLbl="sibTrans2D1" presStyleIdx="0" presStyleCnt="5"/>
      <dgm:spPr/>
    </dgm:pt>
    <dgm:pt modelId="{3468B1DE-50E4-254C-86FB-B78CC6D7B798}" type="pres">
      <dgm:prSet presAssocID="{A30616B7-389D-2348-99D3-C7F8F9E6ED0F}" presName="connectorText" presStyleLbl="sibTrans2D1" presStyleIdx="0" presStyleCnt="5"/>
      <dgm:spPr/>
    </dgm:pt>
    <dgm:pt modelId="{E7058922-236B-A34F-8254-1FE25E0A553A}" type="pres">
      <dgm:prSet presAssocID="{78D3CBD7-FA62-7F4A-88B5-9D4195057FFC}" presName="node" presStyleLbl="node1" presStyleIdx="1" presStyleCnt="5">
        <dgm:presLayoutVars>
          <dgm:bulletEnabled val="1"/>
        </dgm:presLayoutVars>
      </dgm:prSet>
      <dgm:spPr/>
    </dgm:pt>
    <dgm:pt modelId="{8127E0A3-CC3B-6A4B-8CE4-CB4FB6D57BA8}" type="pres">
      <dgm:prSet presAssocID="{80BC36E3-3FE6-A341-BA76-607826F4AD4F}" presName="sibTrans" presStyleLbl="sibTrans2D1" presStyleIdx="1" presStyleCnt="5"/>
      <dgm:spPr/>
    </dgm:pt>
    <dgm:pt modelId="{0C46EA83-150C-F34B-8E78-609F535E00B5}" type="pres">
      <dgm:prSet presAssocID="{80BC36E3-3FE6-A341-BA76-607826F4AD4F}" presName="connectorText" presStyleLbl="sibTrans2D1" presStyleIdx="1" presStyleCnt="5"/>
      <dgm:spPr/>
    </dgm:pt>
    <dgm:pt modelId="{E0B6655E-8D99-EF42-B58F-56D3E7A574F9}" type="pres">
      <dgm:prSet presAssocID="{C15F1B25-6919-9F4E-B119-3584BB427B43}" presName="node" presStyleLbl="node1" presStyleIdx="2" presStyleCnt="5">
        <dgm:presLayoutVars>
          <dgm:bulletEnabled val="1"/>
        </dgm:presLayoutVars>
      </dgm:prSet>
      <dgm:spPr/>
    </dgm:pt>
    <dgm:pt modelId="{881096B0-B060-4C4F-A14A-8F2EF768044B}" type="pres">
      <dgm:prSet presAssocID="{E7113915-4547-0D40-904B-9A64B54F4AC1}" presName="sibTrans" presStyleLbl="sibTrans2D1" presStyleIdx="2" presStyleCnt="5"/>
      <dgm:spPr/>
    </dgm:pt>
    <dgm:pt modelId="{CB37E24A-855C-3244-9503-64D07A4ED9F3}" type="pres">
      <dgm:prSet presAssocID="{E7113915-4547-0D40-904B-9A64B54F4AC1}" presName="connectorText" presStyleLbl="sibTrans2D1" presStyleIdx="2" presStyleCnt="5"/>
      <dgm:spPr/>
    </dgm:pt>
    <dgm:pt modelId="{5CE0564E-CCA7-FF41-80B0-F9918027D9AE}" type="pres">
      <dgm:prSet presAssocID="{D1AC0810-947E-E544-A3FB-16CDC7EFE388}" presName="node" presStyleLbl="node1" presStyleIdx="3" presStyleCnt="5">
        <dgm:presLayoutVars>
          <dgm:bulletEnabled val="1"/>
        </dgm:presLayoutVars>
      </dgm:prSet>
      <dgm:spPr/>
    </dgm:pt>
    <dgm:pt modelId="{0B0F61CB-0EF0-8141-8429-05D302996819}" type="pres">
      <dgm:prSet presAssocID="{B84D101B-1773-FF44-8E31-586C3B1D6394}" presName="sibTrans" presStyleLbl="sibTrans2D1" presStyleIdx="3" presStyleCnt="5"/>
      <dgm:spPr/>
    </dgm:pt>
    <dgm:pt modelId="{4CBC9F3F-1D8E-0A41-A3E6-902E07709664}" type="pres">
      <dgm:prSet presAssocID="{B84D101B-1773-FF44-8E31-586C3B1D6394}" presName="connectorText" presStyleLbl="sibTrans2D1" presStyleIdx="3" presStyleCnt="5"/>
      <dgm:spPr/>
    </dgm:pt>
    <dgm:pt modelId="{CC82C186-4CF1-3E42-8C7B-7313566F62A6}" type="pres">
      <dgm:prSet presAssocID="{492DEB7A-D847-F344-80BE-6F74B96B126C}" presName="node" presStyleLbl="node1" presStyleIdx="4" presStyleCnt="5">
        <dgm:presLayoutVars>
          <dgm:bulletEnabled val="1"/>
        </dgm:presLayoutVars>
      </dgm:prSet>
      <dgm:spPr/>
    </dgm:pt>
    <dgm:pt modelId="{8B427E72-1991-B94A-9FF6-6E4342B5F9D5}" type="pres">
      <dgm:prSet presAssocID="{046810E5-F7F1-4F47-BCC5-9CFFD2E25478}" presName="sibTrans" presStyleLbl="sibTrans2D1" presStyleIdx="4" presStyleCnt="5"/>
      <dgm:spPr/>
    </dgm:pt>
    <dgm:pt modelId="{A546E1EC-DFDD-2C4D-976E-21721DC8B0C7}" type="pres">
      <dgm:prSet presAssocID="{046810E5-F7F1-4F47-BCC5-9CFFD2E25478}" presName="connectorText" presStyleLbl="sibTrans2D1" presStyleIdx="4" presStyleCnt="5"/>
      <dgm:spPr/>
    </dgm:pt>
  </dgm:ptLst>
  <dgm:cxnLst>
    <dgm:cxn modelId="{C814D710-FA38-BB4D-B26D-C584B858F093}" type="presOf" srcId="{B84D101B-1773-FF44-8E31-586C3B1D6394}" destId="{0B0F61CB-0EF0-8141-8429-05D302996819}" srcOrd="0" destOrd="0" presId="urn:microsoft.com/office/officeart/2005/8/layout/cycle2"/>
    <dgm:cxn modelId="{FBA9B012-7E4E-A34B-ABA6-40DEFBD17A03}" type="presOf" srcId="{80BC36E3-3FE6-A341-BA76-607826F4AD4F}" destId="{0C46EA83-150C-F34B-8E78-609F535E00B5}" srcOrd="1" destOrd="0" presId="urn:microsoft.com/office/officeart/2005/8/layout/cycle2"/>
    <dgm:cxn modelId="{5D826B23-938B-5D41-97DB-14A629907A4B}" type="presOf" srcId="{046810E5-F7F1-4F47-BCC5-9CFFD2E25478}" destId="{8B427E72-1991-B94A-9FF6-6E4342B5F9D5}" srcOrd="0" destOrd="0" presId="urn:microsoft.com/office/officeart/2005/8/layout/cycle2"/>
    <dgm:cxn modelId="{1D753E26-34C8-F241-8A9E-561E71D1C771}" type="presOf" srcId="{B84D101B-1773-FF44-8E31-586C3B1D6394}" destId="{4CBC9F3F-1D8E-0A41-A3E6-902E07709664}" srcOrd="1" destOrd="0" presId="urn:microsoft.com/office/officeart/2005/8/layout/cycle2"/>
    <dgm:cxn modelId="{7B217D26-2A34-7C45-9D82-3B374EE5A965}" srcId="{8A25732E-9428-3C47-AB8B-72ABD0B6B8EA}" destId="{C15F1B25-6919-9F4E-B119-3584BB427B43}" srcOrd="2" destOrd="0" parTransId="{5DF50FBA-CE4F-6741-A8C1-3D3670C7AA5C}" sibTransId="{E7113915-4547-0D40-904B-9A64B54F4AC1}"/>
    <dgm:cxn modelId="{433BF85F-9BD1-094F-9346-F01C71EBCBF6}" srcId="{8A25732E-9428-3C47-AB8B-72ABD0B6B8EA}" destId="{78D3CBD7-FA62-7F4A-88B5-9D4195057FFC}" srcOrd="1" destOrd="0" parTransId="{1E86F846-CADE-CF42-98CF-88A79FEEAA66}" sibTransId="{80BC36E3-3FE6-A341-BA76-607826F4AD4F}"/>
    <dgm:cxn modelId="{2E81EF6A-F0F8-0F41-9004-900DEB06301F}" srcId="{8A25732E-9428-3C47-AB8B-72ABD0B6B8EA}" destId="{492DEB7A-D847-F344-80BE-6F74B96B126C}" srcOrd="4" destOrd="0" parTransId="{DA2C1BEA-1B23-B34A-9032-0EAEF4F5ABEB}" sibTransId="{046810E5-F7F1-4F47-BCC5-9CFFD2E25478}"/>
    <dgm:cxn modelId="{AEFA826F-8B13-A547-B689-B210651F1F5B}" type="presOf" srcId="{E7113915-4547-0D40-904B-9A64B54F4AC1}" destId="{881096B0-B060-4C4F-A14A-8F2EF768044B}" srcOrd="0" destOrd="0" presId="urn:microsoft.com/office/officeart/2005/8/layout/cycle2"/>
    <dgm:cxn modelId="{802BF854-FE9F-E84F-B576-2EA18D2B7A7F}" type="presOf" srcId="{D1AC0810-947E-E544-A3FB-16CDC7EFE388}" destId="{5CE0564E-CCA7-FF41-80B0-F9918027D9AE}" srcOrd="0" destOrd="0" presId="urn:microsoft.com/office/officeart/2005/8/layout/cycle2"/>
    <dgm:cxn modelId="{3E6DF08A-10B4-AA4E-9A8D-833695929239}" type="presOf" srcId="{78D3CBD7-FA62-7F4A-88B5-9D4195057FFC}" destId="{E7058922-236B-A34F-8254-1FE25E0A553A}" srcOrd="0" destOrd="0" presId="urn:microsoft.com/office/officeart/2005/8/layout/cycle2"/>
    <dgm:cxn modelId="{1F6BF59B-0B5B-5142-8E00-598DAFA83F85}" srcId="{8A25732E-9428-3C47-AB8B-72ABD0B6B8EA}" destId="{760B090A-A5BA-E947-8B0C-D5727FE27469}" srcOrd="0" destOrd="0" parTransId="{E6DD98D5-FE3B-0042-8633-755E7A95B37F}" sibTransId="{A30616B7-389D-2348-99D3-C7F8F9E6ED0F}"/>
    <dgm:cxn modelId="{88EA179C-0194-BB4D-B587-2E8D13F0DEA3}" type="presOf" srcId="{C15F1B25-6919-9F4E-B119-3584BB427B43}" destId="{E0B6655E-8D99-EF42-B58F-56D3E7A574F9}" srcOrd="0" destOrd="0" presId="urn:microsoft.com/office/officeart/2005/8/layout/cycle2"/>
    <dgm:cxn modelId="{BAF9DDA0-ED42-E141-A8AD-79AC54778ECB}" type="presOf" srcId="{A30616B7-389D-2348-99D3-C7F8F9E6ED0F}" destId="{A39C7A8D-F24E-5D47-B16B-9D5F085152A4}" srcOrd="0" destOrd="0" presId="urn:microsoft.com/office/officeart/2005/8/layout/cycle2"/>
    <dgm:cxn modelId="{88FC56A1-477C-8C42-A5FE-EA1DA52C2F98}" type="presOf" srcId="{760B090A-A5BA-E947-8B0C-D5727FE27469}" destId="{09EB2C63-A6DC-794D-A72E-D9D46C49D1B4}" srcOrd="0" destOrd="0" presId="urn:microsoft.com/office/officeart/2005/8/layout/cycle2"/>
    <dgm:cxn modelId="{4B4107A9-09B2-CE4D-9A48-B2225228B5AC}" srcId="{8A25732E-9428-3C47-AB8B-72ABD0B6B8EA}" destId="{D1AC0810-947E-E544-A3FB-16CDC7EFE388}" srcOrd="3" destOrd="0" parTransId="{44EA7D68-4790-E14E-8993-51E3808B8A71}" sibTransId="{B84D101B-1773-FF44-8E31-586C3B1D6394}"/>
    <dgm:cxn modelId="{4C7AACB9-06A3-AE44-8BF7-C16CD278A1E0}" type="presOf" srcId="{046810E5-F7F1-4F47-BCC5-9CFFD2E25478}" destId="{A546E1EC-DFDD-2C4D-976E-21721DC8B0C7}" srcOrd="1" destOrd="0" presId="urn:microsoft.com/office/officeart/2005/8/layout/cycle2"/>
    <dgm:cxn modelId="{ABB248BF-0C66-5E4E-AAF7-AFDB95DE24CB}" type="presOf" srcId="{8A25732E-9428-3C47-AB8B-72ABD0B6B8EA}" destId="{88E341F9-BB0C-964E-AF87-F125446A9677}" srcOrd="0" destOrd="0" presId="urn:microsoft.com/office/officeart/2005/8/layout/cycle2"/>
    <dgm:cxn modelId="{F17B8EC9-1A71-074F-83A4-12E20CEB9360}" type="presOf" srcId="{A30616B7-389D-2348-99D3-C7F8F9E6ED0F}" destId="{3468B1DE-50E4-254C-86FB-B78CC6D7B798}" srcOrd="1" destOrd="0" presId="urn:microsoft.com/office/officeart/2005/8/layout/cycle2"/>
    <dgm:cxn modelId="{EA609EDE-2D85-5A44-88EF-2F40B4675AAB}" type="presOf" srcId="{E7113915-4547-0D40-904B-9A64B54F4AC1}" destId="{CB37E24A-855C-3244-9503-64D07A4ED9F3}" srcOrd="1" destOrd="0" presId="urn:microsoft.com/office/officeart/2005/8/layout/cycle2"/>
    <dgm:cxn modelId="{8F4E33E0-BCAE-E742-8959-5C8B91989E10}" type="presOf" srcId="{80BC36E3-3FE6-A341-BA76-607826F4AD4F}" destId="{8127E0A3-CC3B-6A4B-8CE4-CB4FB6D57BA8}" srcOrd="0" destOrd="0" presId="urn:microsoft.com/office/officeart/2005/8/layout/cycle2"/>
    <dgm:cxn modelId="{1EE22AE7-FC2C-A542-88FC-7D79AC510488}" type="presOf" srcId="{492DEB7A-D847-F344-80BE-6F74B96B126C}" destId="{CC82C186-4CF1-3E42-8C7B-7313566F62A6}" srcOrd="0" destOrd="0" presId="urn:microsoft.com/office/officeart/2005/8/layout/cycle2"/>
    <dgm:cxn modelId="{6F3E10B7-21F1-BC46-86AC-D9CB1BC2D52F}" type="presParOf" srcId="{88E341F9-BB0C-964E-AF87-F125446A9677}" destId="{09EB2C63-A6DC-794D-A72E-D9D46C49D1B4}" srcOrd="0" destOrd="0" presId="urn:microsoft.com/office/officeart/2005/8/layout/cycle2"/>
    <dgm:cxn modelId="{2820CFE9-E962-214C-83F1-B7576692595D}" type="presParOf" srcId="{88E341F9-BB0C-964E-AF87-F125446A9677}" destId="{A39C7A8D-F24E-5D47-B16B-9D5F085152A4}" srcOrd="1" destOrd="0" presId="urn:microsoft.com/office/officeart/2005/8/layout/cycle2"/>
    <dgm:cxn modelId="{B309D502-D723-8648-B3B9-FE641D5BC91D}" type="presParOf" srcId="{A39C7A8D-F24E-5D47-B16B-9D5F085152A4}" destId="{3468B1DE-50E4-254C-86FB-B78CC6D7B798}" srcOrd="0" destOrd="0" presId="urn:microsoft.com/office/officeart/2005/8/layout/cycle2"/>
    <dgm:cxn modelId="{0E4C50C4-CEE8-324A-994B-13EC570CDAE9}" type="presParOf" srcId="{88E341F9-BB0C-964E-AF87-F125446A9677}" destId="{E7058922-236B-A34F-8254-1FE25E0A553A}" srcOrd="2" destOrd="0" presId="urn:microsoft.com/office/officeart/2005/8/layout/cycle2"/>
    <dgm:cxn modelId="{495EA850-5054-654D-A3C4-5FC79D534ACD}" type="presParOf" srcId="{88E341F9-BB0C-964E-AF87-F125446A9677}" destId="{8127E0A3-CC3B-6A4B-8CE4-CB4FB6D57BA8}" srcOrd="3" destOrd="0" presId="urn:microsoft.com/office/officeart/2005/8/layout/cycle2"/>
    <dgm:cxn modelId="{F3553028-D6A4-8E4E-BAC0-5BCB8656DD59}" type="presParOf" srcId="{8127E0A3-CC3B-6A4B-8CE4-CB4FB6D57BA8}" destId="{0C46EA83-150C-F34B-8E78-609F535E00B5}" srcOrd="0" destOrd="0" presId="urn:microsoft.com/office/officeart/2005/8/layout/cycle2"/>
    <dgm:cxn modelId="{33A2F977-7A67-754A-9B03-1E4BA13AA546}" type="presParOf" srcId="{88E341F9-BB0C-964E-AF87-F125446A9677}" destId="{E0B6655E-8D99-EF42-B58F-56D3E7A574F9}" srcOrd="4" destOrd="0" presId="urn:microsoft.com/office/officeart/2005/8/layout/cycle2"/>
    <dgm:cxn modelId="{6EFA7255-4E37-E54A-B303-686800B9E373}" type="presParOf" srcId="{88E341F9-BB0C-964E-AF87-F125446A9677}" destId="{881096B0-B060-4C4F-A14A-8F2EF768044B}" srcOrd="5" destOrd="0" presId="urn:microsoft.com/office/officeart/2005/8/layout/cycle2"/>
    <dgm:cxn modelId="{32E9595E-C9B8-5449-BDBD-84A846A94B33}" type="presParOf" srcId="{881096B0-B060-4C4F-A14A-8F2EF768044B}" destId="{CB37E24A-855C-3244-9503-64D07A4ED9F3}" srcOrd="0" destOrd="0" presId="urn:microsoft.com/office/officeart/2005/8/layout/cycle2"/>
    <dgm:cxn modelId="{C82028B6-E742-9744-AFAD-9511223940A9}" type="presParOf" srcId="{88E341F9-BB0C-964E-AF87-F125446A9677}" destId="{5CE0564E-CCA7-FF41-80B0-F9918027D9AE}" srcOrd="6" destOrd="0" presId="urn:microsoft.com/office/officeart/2005/8/layout/cycle2"/>
    <dgm:cxn modelId="{D5F18287-F9BC-F147-9C5D-F35D105503F0}" type="presParOf" srcId="{88E341F9-BB0C-964E-AF87-F125446A9677}" destId="{0B0F61CB-0EF0-8141-8429-05D302996819}" srcOrd="7" destOrd="0" presId="urn:microsoft.com/office/officeart/2005/8/layout/cycle2"/>
    <dgm:cxn modelId="{7E1995B6-8578-3548-9DFA-EAA2AD6D944E}" type="presParOf" srcId="{0B0F61CB-0EF0-8141-8429-05D302996819}" destId="{4CBC9F3F-1D8E-0A41-A3E6-902E07709664}" srcOrd="0" destOrd="0" presId="urn:microsoft.com/office/officeart/2005/8/layout/cycle2"/>
    <dgm:cxn modelId="{438E1F82-1B71-894F-87FC-88D786E8E88E}" type="presParOf" srcId="{88E341F9-BB0C-964E-AF87-F125446A9677}" destId="{CC82C186-4CF1-3E42-8C7B-7313566F62A6}" srcOrd="8" destOrd="0" presId="urn:microsoft.com/office/officeart/2005/8/layout/cycle2"/>
    <dgm:cxn modelId="{F76CEAEB-B954-DE45-A13F-087A3E34784C}" type="presParOf" srcId="{88E341F9-BB0C-964E-AF87-F125446A9677}" destId="{8B427E72-1991-B94A-9FF6-6E4342B5F9D5}" srcOrd="9" destOrd="0" presId="urn:microsoft.com/office/officeart/2005/8/layout/cycle2"/>
    <dgm:cxn modelId="{9BED37D6-3766-8140-BE5A-57DD45FA1E3E}" type="presParOf" srcId="{8B427E72-1991-B94A-9FF6-6E4342B5F9D5}" destId="{A546E1EC-DFDD-2C4D-976E-21721DC8B0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n-US"/>
        </a:p>
      </dgm:t>
    </dgm:pt>
    <dgm:pt modelId="{760B090A-A5BA-E947-8B0C-D5727FE27469}">
      <dgm:prSet phldrT="[Text]" phldr="1" custT="1"/>
      <dgm:spPr/>
      <dgm:t>
        <a:bodyPr/>
        <a:lstStyle/>
        <a:p>
          <a:endParaRPr lang="en-US" sz="1600" b="0" dirty="0"/>
        </a:p>
      </dgm:t>
    </dgm:pt>
    <dgm:pt modelId="{E6DD98D5-FE3B-0042-8633-755E7A95B37F}" type="parTrans" cxnId="{1F6BF59B-0B5B-5142-8E00-598DAFA83F85}">
      <dgm:prSet/>
      <dgm:spPr/>
      <dgm:t>
        <a:bodyPr/>
        <a:lstStyle/>
        <a:p>
          <a:endParaRPr lang="en-US" sz="1600" b="1"/>
        </a:p>
      </dgm:t>
    </dgm:pt>
    <dgm:pt modelId="{A30616B7-389D-2348-99D3-C7F8F9E6ED0F}" type="sibTrans" cxnId="{1F6BF59B-0B5B-5142-8E00-598DAFA83F85}">
      <dgm:prSet custT="1"/>
      <dgm:spPr/>
      <dgm:t>
        <a:bodyPr/>
        <a:lstStyle/>
        <a:p>
          <a:endParaRPr lang="en-US" sz="1600" b="1"/>
        </a:p>
      </dgm:t>
    </dgm:pt>
    <dgm:pt modelId="{78D3CBD7-FA62-7F4A-88B5-9D4195057FFC}">
      <dgm:prSet phldrT="[Text]" phldr="1" custT="1"/>
      <dgm:spPr/>
      <dgm:t>
        <a:bodyPr/>
        <a:lstStyle/>
        <a:p>
          <a:endParaRPr lang="en-US" sz="1600" b="0"/>
        </a:p>
      </dgm:t>
    </dgm:pt>
    <dgm:pt modelId="{1E86F846-CADE-CF42-98CF-88A79FEEAA66}" type="parTrans" cxnId="{433BF85F-9BD1-094F-9346-F01C71EBCBF6}">
      <dgm:prSet/>
      <dgm:spPr/>
      <dgm:t>
        <a:bodyPr/>
        <a:lstStyle/>
        <a:p>
          <a:endParaRPr lang="en-US" sz="1600" b="1"/>
        </a:p>
      </dgm:t>
    </dgm:pt>
    <dgm:pt modelId="{80BC36E3-3FE6-A341-BA76-607826F4AD4F}" type="sibTrans" cxnId="{433BF85F-9BD1-094F-9346-F01C71EBCBF6}">
      <dgm:prSet custT="1"/>
      <dgm:spPr/>
      <dgm:t>
        <a:bodyPr/>
        <a:lstStyle/>
        <a:p>
          <a:endParaRPr lang="en-US" sz="1600" b="1"/>
        </a:p>
      </dgm:t>
    </dgm:pt>
    <dgm:pt modelId="{C15F1B25-6919-9F4E-B119-3584BB427B43}">
      <dgm:prSet phldrT="[Text]" phldr="1" custT="1"/>
      <dgm:spPr/>
      <dgm:t>
        <a:bodyPr/>
        <a:lstStyle/>
        <a:p>
          <a:endParaRPr lang="en-US" sz="1600" b="0"/>
        </a:p>
      </dgm:t>
    </dgm:pt>
    <dgm:pt modelId="{5DF50FBA-CE4F-6741-A8C1-3D3670C7AA5C}" type="parTrans" cxnId="{7B217D26-2A34-7C45-9D82-3B374EE5A965}">
      <dgm:prSet/>
      <dgm:spPr/>
      <dgm:t>
        <a:bodyPr/>
        <a:lstStyle/>
        <a:p>
          <a:endParaRPr lang="en-US" sz="1600" b="1"/>
        </a:p>
      </dgm:t>
    </dgm:pt>
    <dgm:pt modelId="{E7113915-4547-0D40-904B-9A64B54F4AC1}" type="sibTrans" cxnId="{7B217D26-2A34-7C45-9D82-3B374EE5A965}">
      <dgm:prSet custT="1"/>
      <dgm:spPr/>
      <dgm:t>
        <a:bodyPr/>
        <a:lstStyle/>
        <a:p>
          <a:endParaRPr lang="en-US" sz="1600" b="1"/>
        </a:p>
      </dgm:t>
    </dgm:pt>
    <dgm:pt modelId="{D1AC0810-947E-E544-A3FB-16CDC7EFE388}">
      <dgm:prSet phldrT="[Text]" phldr="1" custT="1"/>
      <dgm:spPr/>
      <dgm:t>
        <a:bodyPr/>
        <a:lstStyle/>
        <a:p>
          <a:endParaRPr lang="en-US" sz="1600" b="0"/>
        </a:p>
      </dgm:t>
    </dgm:pt>
    <dgm:pt modelId="{44EA7D68-4790-E14E-8993-51E3808B8A71}" type="parTrans" cxnId="{4B4107A9-09B2-CE4D-9A48-B2225228B5AC}">
      <dgm:prSet/>
      <dgm:spPr/>
      <dgm:t>
        <a:bodyPr/>
        <a:lstStyle/>
        <a:p>
          <a:endParaRPr lang="en-US" sz="1600" b="1"/>
        </a:p>
      </dgm:t>
    </dgm:pt>
    <dgm:pt modelId="{B84D101B-1773-FF44-8E31-586C3B1D6394}" type="sibTrans" cxnId="{4B4107A9-09B2-CE4D-9A48-B2225228B5AC}">
      <dgm:prSet custT="1"/>
      <dgm:spPr/>
      <dgm:t>
        <a:bodyPr/>
        <a:lstStyle/>
        <a:p>
          <a:endParaRPr lang="en-US" sz="1600" b="1"/>
        </a:p>
      </dgm:t>
    </dgm:pt>
    <dgm:pt modelId="{492DEB7A-D847-F344-80BE-6F74B96B126C}">
      <dgm:prSet phldrT="[Text]" phldr="1" custT="1"/>
      <dgm:spPr/>
      <dgm:t>
        <a:bodyPr/>
        <a:lstStyle/>
        <a:p>
          <a:endParaRPr lang="en-US" sz="1600" b="0"/>
        </a:p>
      </dgm:t>
    </dgm:pt>
    <dgm:pt modelId="{DA2C1BEA-1B23-B34A-9032-0EAEF4F5ABEB}" type="parTrans" cxnId="{2E81EF6A-F0F8-0F41-9004-900DEB06301F}">
      <dgm:prSet/>
      <dgm:spPr/>
      <dgm:t>
        <a:bodyPr/>
        <a:lstStyle/>
        <a:p>
          <a:endParaRPr lang="en-US" sz="1600" b="1"/>
        </a:p>
      </dgm:t>
    </dgm:pt>
    <dgm:pt modelId="{046810E5-F7F1-4F47-BCC5-9CFFD2E25478}" type="sibTrans" cxnId="{2E81EF6A-F0F8-0F41-9004-900DEB06301F}">
      <dgm:prSet custT="1"/>
      <dgm:spPr/>
      <dgm:t>
        <a:bodyPr/>
        <a:lstStyle/>
        <a:p>
          <a:endParaRPr lang="en-US" sz="1600" b="1"/>
        </a:p>
      </dgm:t>
    </dgm:pt>
    <dgm:pt modelId="{88E341F9-BB0C-964E-AF87-F125446A9677}" type="pres">
      <dgm:prSet presAssocID="{8A25732E-9428-3C47-AB8B-72ABD0B6B8EA}" presName="cycle" presStyleCnt="0">
        <dgm:presLayoutVars>
          <dgm:dir/>
          <dgm:resizeHandles val="exact"/>
        </dgm:presLayoutVars>
      </dgm:prSet>
      <dgm:spPr/>
    </dgm:pt>
    <dgm:pt modelId="{09EB2C63-A6DC-794D-A72E-D9D46C49D1B4}" type="pres">
      <dgm:prSet presAssocID="{760B090A-A5BA-E947-8B0C-D5727FE27469}" presName="node" presStyleLbl="node1" presStyleIdx="0" presStyleCnt="5">
        <dgm:presLayoutVars>
          <dgm:bulletEnabled val="1"/>
        </dgm:presLayoutVars>
      </dgm:prSet>
      <dgm:spPr/>
    </dgm:pt>
    <dgm:pt modelId="{A39C7A8D-F24E-5D47-B16B-9D5F085152A4}" type="pres">
      <dgm:prSet presAssocID="{A30616B7-389D-2348-99D3-C7F8F9E6ED0F}" presName="sibTrans" presStyleLbl="sibTrans2D1" presStyleIdx="0" presStyleCnt="5"/>
      <dgm:spPr/>
    </dgm:pt>
    <dgm:pt modelId="{3468B1DE-50E4-254C-86FB-B78CC6D7B798}" type="pres">
      <dgm:prSet presAssocID="{A30616B7-389D-2348-99D3-C7F8F9E6ED0F}" presName="connectorText" presStyleLbl="sibTrans2D1" presStyleIdx="0" presStyleCnt="5"/>
      <dgm:spPr/>
    </dgm:pt>
    <dgm:pt modelId="{E7058922-236B-A34F-8254-1FE25E0A553A}" type="pres">
      <dgm:prSet presAssocID="{78D3CBD7-FA62-7F4A-88B5-9D4195057FFC}" presName="node" presStyleLbl="node1" presStyleIdx="1" presStyleCnt="5">
        <dgm:presLayoutVars>
          <dgm:bulletEnabled val="1"/>
        </dgm:presLayoutVars>
      </dgm:prSet>
      <dgm:spPr/>
    </dgm:pt>
    <dgm:pt modelId="{8127E0A3-CC3B-6A4B-8CE4-CB4FB6D57BA8}" type="pres">
      <dgm:prSet presAssocID="{80BC36E3-3FE6-A341-BA76-607826F4AD4F}" presName="sibTrans" presStyleLbl="sibTrans2D1" presStyleIdx="1" presStyleCnt="5"/>
      <dgm:spPr/>
    </dgm:pt>
    <dgm:pt modelId="{0C46EA83-150C-F34B-8E78-609F535E00B5}" type="pres">
      <dgm:prSet presAssocID="{80BC36E3-3FE6-A341-BA76-607826F4AD4F}" presName="connectorText" presStyleLbl="sibTrans2D1" presStyleIdx="1" presStyleCnt="5"/>
      <dgm:spPr/>
    </dgm:pt>
    <dgm:pt modelId="{E0B6655E-8D99-EF42-B58F-56D3E7A574F9}" type="pres">
      <dgm:prSet presAssocID="{C15F1B25-6919-9F4E-B119-3584BB427B43}" presName="node" presStyleLbl="node1" presStyleIdx="2" presStyleCnt="5">
        <dgm:presLayoutVars>
          <dgm:bulletEnabled val="1"/>
        </dgm:presLayoutVars>
      </dgm:prSet>
      <dgm:spPr/>
    </dgm:pt>
    <dgm:pt modelId="{881096B0-B060-4C4F-A14A-8F2EF768044B}" type="pres">
      <dgm:prSet presAssocID="{E7113915-4547-0D40-904B-9A64B54F4AC1}" presName="sibTrans" presStyleLbl="sibTrans2D1" presStyleIdx="2" presStyleCnt="5"/>
      <dgm:spPr/>
    </dgm:pt>
    <dgm:pt modelId="{CB37E24A-855C-3244-9503-64D07A4ED9F3}" type="pres">
      <dgm:prSet presAssocID="{E7113915-4547-0D40-904B-9A64B54F4AC1}" presName="connectorText" presStyleLbl="sibTrans2D1" presStyleIdx="2" presStyleCnt="5"/>
      <dgm:spPr/>
    </dgm:pt>
    <dgm:pt modelId="{5CE0564E-CCA7-FF41-80B0-F9918027D9AE}" type="pres">
      <dgm:prSet presAssocID="{D1AC0810-947E-E544-A3FB-16CDC7EFE388}" presName="node" presStyleLbl="node1" presStyleIdx="3" presStyleCnt="5">
        <dgm:presLayoutVars>
          <dgm:bulletEnabled val="1"/>
        </dgm:presLayoutVars>
      </dgm:prSet>
      <dgm:spPr/>
    </dgm:pt>
    <dgm:pt modelId="{0B0F61CB-0EF0-8141-8429-05D302996819}" type="pres">
      <dgm:prSet presAssocID="{B84D101B-1773-FF44-8E31-586C3B1D6394}" presName="sibTrans" presStyleLbl="sibTrans2D1" presStyleIdx="3" presStyleCnt="5"/>
      <dgm:spPr/>
    </dgm:pt>
    <dgm:pt modelId="{4CBC9F3F-1D8E-0A41-A3E6-902E07709664}" type="pres">
      <dgm:prSet presAssocID="{B84D101B-1773-FF44-8E31-586C3B1D6394}" presName="connectorText" presStyleLbl="sibTrans2D1" presStyleIdx="3" presStyleCnt="5"/>
      <dgm:spPr/>
    </dgm:pt>
    <dgm:pt modelId="{CC82C186-4CF1-3E42-8C7B-7313566F62A6}" type="pres">
      <dgm:prSet presAssocID="{492DEB7A-D847-F344-80BE-6F74B96B126C}" presName="node" presStyleLbl="node1" presStyleIdx="4" presStyleCnt="5">
        <dgm:presLayoutVars>
          <dgm:bulletEnabled val="1"/>
        </dgm:presLayoutVars>
      </dgm:prSet>
      <dgm:spPr/>
    </dgm:pt>
    <dgm:pt modelId="{8B427E72-1991-B94A-9FF6-6E4342B5F9D5}" type="pres">
      <dgm:prSet presAssocID="{046810E5-F7F1-4F47-BCC5-9CFFD2E25478}" presName="sibTrans" presStyleLbl="sibTrans2D1" presStyleIdx="4" presStyleCnt="5"/>
      <dgm:spPr/>
    </dgm:pt>
    <dgm:pt modelId="{A546E1EC-DFDD-2C4D-976E-21721DC8B0C7}" type="pres">
      <dgm:prSet presAssocID="{046810E5-F7F1-4F47-BCC5-9CFFD2E25478}" presName="connectorText" presStyleLbl="sibTrans2D1" presStyleIdx="4" presStyleCnt="5"/>
      <dgm:spPr/>
    </dgm:pt>
  </dgm:ptLst>
  <dgm:cxnLst>
    <dgm:cxn modelId="{636E2302-DB6D-E548-89C8-7CE83D4D0A1A}" type="presOf" srcId="{C15F1B25-6919-9F4E-B119-3584BB427B43}" destId="{E0B6655E-8D99-EF42-B58F-56D3E7A574F9}" srcOrd="0" destOrd="0" presId="urn:microsoft.com/office/officeart/2005/8/layout/cycle2"/>
    <dgm:cxn modelId="{7B217D26-2A34-7C45-9D82-3B374EE5A965}" srcId="{8A25732E-9428-3C47-AB8B-72ABD0B6B8EA}" destId="{C15F1B25-6919-9F4E-B119-3584BB427B43}" srcOrd="2" destOrd="0" parTransId="{5DF50FBA-CE4F-6741-A8C1-3D3670C7AA5C}" sibTransId="{E7113915-4547-0D40-904B-9A64B54F4AC1}"/>
    <dgm:cxn modelId="{6F3CF328-E88C-D842-9777-6941E1F2569D}" type="presOf" srcId="{78D3CBD7-FA62-7F4A-88B5-9D4195057FFC}" destId="{E7058922-236B-A34F-8254-1FE25E0A553A}" srcOrd="0" destOrd="0" presId="urn:microsoft.com/office/officeart/2005/8/layout/cycle2"/>
    <dgm:cxn modelId="{2BEE4B2C-4069-F542-B275-0A4AB2D74DF9}" type="presOf" srcId="{80BC36E3-3FE6-A341-BA76-607826F4AD4F}" destId="{0C46EA83-150C-F34B-8E78-609F535E00B5}" srcOrd="1" destOrd="0" presId="urn:microsoft.com/office/officeart/2005/8/layout/cycle2"/>
    <dgm:cxn modelId="{579F512F-1B86-4946-97A6-3E89FC25A31D}" type="presOf" srcId="{B84D101B-1773-FF44-8E31-586C3B1D6394}" destId="{0B0F61CB-0EF0-8141-8429-05D302996819}" srcOrd="0" destOrd="0" presId="urn:microsoft.com/office/officeart/2005/8/layout/cycle2"/>
    <dgm:cxn modelId="{0DDD443F-C1B2-8342-AD5E-8E91E750D651}" type="presOf" srcId="{D1AC0810-947E-E544-A3FB-16CDC7EFE388}" destId="{5CE0564E-CCA7-FF41-80B0-F9918027D9AE}" srcOrd="0" destOrd="0" presId="urn:microsoft.com/office/officeart/2005/8/layout/cycle2"/>
    <dgm:cxn modelId="{433BF85F-9BD1-094F-9346-F01C71EBCBF6}" srcId="{8A25732E-9428-3C47-AB8B-72ABD0B6B8EA}" destId="{78D3CBD7-FA62-7F4A-88B5-9D4195057FFC}" srcOrd="1" destOrd="0" parTransId="{1E86F846-CADE-CF42-98CF-88A79FEEAA66}" sibTransId="{80BC36E3-3FE6-A341-BA76-607826F4AD4F}"/>
    <dgm:cxn modelId="{A9A98861-5B90-874D-917F-2ABB899DA7AF}" type="presOf" srcId="{8A25732E-9428-3C47-AB8B-72ABD0B6B8EA}" destId="{88E341F9-BB0C-964E-AF87-F125446A9677}" srcOrd="0" destOrd="0" presId="urn:microsoft.com/office/officeart/2005/8/layout/cycle2"/>
    <dgm:cxn modelId="{2E81EF6A-F0F8-0F41-9004-900DEB06301F}" srcId="{8A25732E-9428-3C47-AB8B-72ABD0B6B8EA}" destId="{492DEB7A-D847-F344-80BE-6F74B96B126C}" srcOrd="4" destOrd="0" parTransId="{DA2C1BEA-1B23-B34A-9032-0EAEF4F5ABEB}" sibTransId="{046810E5-F7F1-4F47-BCC5-9CFFD2E25478}"/>
    <dgm:cxn modelId="{43EBB76B-30C7-A345-B86D-84DB777AE8A2}" type="presOf" srcId="{760B090A-A5BA-E947-8B0C-D5727FE27469}" destId="{09EB2C63-A6DC-794D-A72E-D9D46C49D1B4}" srcOrd="0" destOrd="0" presId="urn:microsoft.com/office/officeart/2005/8/layout/cycle2"/>
    <dgm:cxn modelId="{26ABBA6B-4413-0B40-B271-AE78C01FE322}" type="presOf" srcId="{046810E5-F7F1-4F47-BCC5-9CFFD2E25478}" destId="{A546E1EC-DFDD-2C4D-976E-21721DC8B0C7}" srcOrd="1" destOrd="0" presId="urn:microsoft.com/office/officeart/2005/8/layout/cycle2"/>
    <dgm:cxn modelId="{D2D0DB6D-2CDC-5940-9104-C03431CB9375}" type="presOf" srcId="{492DEB7A-D847-F344-80BE-6F74B96B126C}" destId="{CC82C186-4CF1-3E42-8C7B-7313566F62A6}" srcOrd="0" destOrd="0" presId="urn:microsoft.com/office/officeart/2005/8/layout/cycle2"/>
    <dgm:cxn modelId="{DE8DB758-A7BE-6940-B2A7-424745653533}" type="presOf" srcId="{E7113915-4547-0D40-904B-9A64B54F4AC1}" destId="{881096B0-B060-4C4F-A14A-8F2EF768044B}" srcOrd="0" destOrd="0" presId="urn:microsoft.com/office/officeart/2005/8/layout/cycle2"/>
    <dgm:cxn modelId="{D22BC88C-ECBC-DF4E-9F81-8BAF4B2E1C08}" type="presOf" srcId="{046810E5-F7F1-4F47-BCC5-9CFFD2E25478}" destId="{8B427E72-1991-B94A-9FF6-6E4342B5F9D5}" srcOrd="0" destOrd="0" presId="urn:microsoft.com/office/officeart/2005/8/layout/cycle2"/>
    <dgm:cxn modelId="{1F6BF59B-0B5B-5142-8E00-598DAFA83F85}" srcId="{8A25732E-9428-3C47-AB8B-72ABD0B6B8EA}" destId="{760B090A-A5BA-E947-8B0C-D5727FE27469}" srcOrd="0" destOrd="0" parTransId="{E6DD98D5-FE3B-0042-8633-755E7A95B37F}" sibTransId="{A30616B7-389D-2348-99D3-C7F8F9E6ED0F}"/>
    <dgm:cxn modelId="{3F4C81A5-2191-504A-852B-B8220D93CC31}" type="presOf" srcId="{A30616B7-389D-2348-99D3-C7F8F9E6ED0F}" destId="{A39C7A8D-F24E-5D47-B16B-9D5F085152A4}" srcOrd="0" destOrd="0" presId="urn:microsoft.com/office/officeart/2005/8/layout/cycle2"/>
    <dgm:cxn modelId="{4B4107A9-09B2-CE4D-9A48-B2225228B5AC}" srcId="{8A25732E-9428-3C47-AB8B-72ABD0B6B8EA}" destId="{D1AC0810-947E-E544-A3FB-16CDC7EFE388}" srcOrd="3" destOrd="0" parTransId="{44EA7D68-4790-E14E-8993-51E3808B8A71}" sibTransId="{B84D101B-1773-FF44-8E31-586C3B1D6394}"/>
    <dgm:cxn modelId="{D00E36F2-E37E-5941-BDC2-0FE49B3D6403}" type="presOf" srcId="{A30616B7-389D-2348-99D3-C7F8F9E6ED0F}" destId="{3468B1DE-50E4-254C-86FB-B78CC6D7B798}" srcOrd="1" destOrd="0" presId="urn:microsoft.com/office/officeart/2005/8/layout/cycle2"/>
    <dgm:cxn modelId="{8F23BFF4-BE7C-7A4C-A6ED-E7F303299076}" type="presOf" srcId="{B84D101B-1773-FF44-8E31-586C3B1D6394}" destId="{4CBC9F3F-1D8E-0A41-A3E6-902E07709664}" srcOrd="1" destOrd="0" presId="urn:microsoft.com/office/officeart/2005/8/layout/cycle2"/>
    <dgm:cxn modelId="{522C83F9-F130-0E4C-9DE1-060122B6EB8F}" type="presOf" srcId="{80BC36E3-3FE6-A341-BA76-607826F4AD4F}" destId="{8127E0A3-CC3B-6A4B-8CE4-CB4FB6D57BA8}" srcOrd="0" destOrd="0" presId="urn:microsoft.com/office/officeart/2005/8/layout/cycle2"/>
    <dgm:cxn modelId="{E13795FF-93DE-814F-958E-AE81C6B3BA98}" type="presOf" srcId="{E7113915-4547-0D40-904B-9A64B54F4AC1}" destId="{CB37E24A-855C-3244-9503-64D07A4ED9F3}" srcOrd="1" destOrd="0" presId="urn:microsoft.com/office/officeart/2005/8/layout/cycle2"/>
    <dgm:cxn modelId="{0F7A6158-EDC1-734A-A182-28A8F86AD476}" type="presParOf" srcId="{88E341F9-BB0C-964E-AF87-F125446A9677}" destId="{09EB2C63-A6DC-794D-A72E-D9D46C49D1B4}" srcOrd="0" destOrd="0" presId="urn:microsoft.com/office/officeart/2005/8/layout/cycle2"/>
    <dgm:cxn modelId="{309F2138-1222-F549-BDDB-E2B943E40E06}" type="presParOf" srcId="{88E341F9-BB0C-964E-AF87-F125446A9677}" destId="{A39C7A8D-F24E-5D47-B16B-9D5F085152A4}" srcOrd="1" destOrd="0" presId="urn:microsoft.com/office/officeart/2005/8/layout/cycle2"/>
    <dgm:cxn modelId="{42E91BF7-92A0-BA4A-8A79-AAAE4F793C11}" type="presParOf" srcId="{A39C7A8D-F24E-5D47-B16B-9D5F085152A4}" destId="{3468B1DE-50E4-254C-86FB-B78CC6D7B798}" srcOrd="0" destOrd="0" presId="urn:microsoft.com/office/officeart/2005/8/layout/cycle2"/>
    <dgm:cxn modelId="{CBAA71D4-3FAC-8B45-8732-4985E88AC891}" type="presParOf" srcId="{88E341F9-BB0C-964E-AF87-F125446A9677}" destId="{E7058922-236B-A34F-8254-1FE25E0A553A}" srcOrd="2" destOrd="0" presId="urn:microsoft.com/office/officeart/2005/8/layout/cycle2"/>
    <dgm:cxn modelId="{59F2A100-12C1-F348-B6B5-ADCB6C380E29}" type="presParOf" srcId="{88E341F9-BB0C-964E-AF87-F125446A9677}" destId="{8127E0A3-CC3B-6A4B-8CE4-CB4FB6D57BA8}" srcOrd="3" destOrd="0" presId="urn:microsoft.com/office/officeart/2005/8/layout/cycle2"/>
    <dgm:cxn modelId="{A702185A-95B8-ED41-B30F-7E2E710EC5F9}" type="presParOf" srcId="{8127E0A3-CC3B-6A4B-8CE4-CB4FB6D57BA8}" destId="{0C46EA83-150C-F34B-8E78-609F535E00B5}" srcOrd="0" destOrd="0" presId="urn:microsoft.com/office/officeart/2005/8/layout/cycle2"/>
    <dgm:cxn modelId="{D5EFC576-5612-DD4A-8603-DD3F0E8806C5}" type="presParOf" srcId="{88E341F9-BB0C-964E-AF87-F125446A9677}" destId="{E0B6655E-8D99-EF42-B58F-56D3E7A574F9}" srcOrd="4" destOrd="0" presId="urn:microsoft.com/office/officeart/2005/8/layout/cycle2"/>
    <dgm:cxn modelId="{3BA54597-D82E-F34E-950F-6FC36935B4BC}" type="presParOf" srcId="{88E341F9-BB0C-964E-AF87-F125446A9677}" destId="{881096B0-B060-4C4F-A14A-8F2EF768044B}" srcOrd="5" destOrd="0" presId="urn:microsoft.com/office/officeart/2005/8/layout/cycle2"/>
    <dgm:cxn modelId="{25F89DD6-84C2-4443-BB90-1D8F67C9C8EA}" type="presParOf" srcId="{881096B0-B060-4C4F-A14A-8F2EF768044B}" destId="{CB37E24A-855C-3244-9503-64D07A4ED9F3}" srcOrd="0" destOrd="0" presId="urn:microsoft.com/office/officeart/2005/8/layout/cycle2"/>
    <dgm:cxn modelId="{30EFDF0B-644B-9840-96A8-53E103BA57BE}" type="presParOf" srcId="{88E341F9-BB0C-964E-AF87-F125446A9677}" destId="{5CE0564E-CCA7-FF41-80B0-F9918027D9AE}" srcOrd="6" destOrd="0" presId="urn:microsoft.com/office/officeart/2005/8/layout/cycle2"/>
    <dgm:cxn modelId="{C7570259-B84B-2E45-8936-4BBD4B60F465}" type="presParOf" srcId="{88E341F9-BB0C-964E-AF87-F125446A9677}" destId="{0B0F61CB-0EF0-8141-8429-05D302996819}" srcOrd="7" destOrd="0" presId="urn:microsoft.com/office/officeart/2005/8/layout/cycle2"/>
    <dgm:cxn modelId="{E039A2B1-51FE-094E-84CF-D2C69A55A7DF}" type="presParOf" srcId="{0B0F61CB-0EF0-8141-8429-05D302996819}" destId="{4CBC9F3F-1D8E-0A41-A3E6-902E07709664}" srcOrd="0" destOrd="0" presId="urn:microsoft.com/office/officeart/2005/8/layout/cycle2"/>
    <dgm:cxn modelId="{1638B817-5B6E-534C-8F12-E519364A74B7}" type="presParOf" srcId="{88E341F9-BB0C-964E-AF87-F125446A9677}" destId="{CC82C186-4CF1-3E42-8C7B-7313566F62A6}" srcOrd="8" destOrd="0" presId="urn:microsoft.com/office/officeart/2005/8/layout/cycle2"/>
    <dgm:cxn modelId="{2C87A7A1-E32E-7C4C-9C91-D6145D8BC004}" type="presParOf" srcId="{88E341F9-BB0C-964E-AF87-F125446A9677}" destId="{8B427E72-1991-B94A-9FF6-6E4342B5F9D5}" srcOrd="9" destOrd="0" presId="urn:microsoft.com/office/officeart/2005/8/layout/cycle2"/>
    <dgm:cxn modelId="{6582F6B9-1C1D-9243-8BC0-771B05E72B21}" type="presParOf" srcId="{8B427E72-1991-B94A-9FF6-6E4342B5F9D5}" destId="{A546E1EC-DFDD-2C4D-976E-21721DC8B0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/>
      <dgm:spPr/>
      <dgm:t>
        <a:bodyPr/>
        <a:lstStyle/>
        <a:p>
          <a:r>
            <a:rPr lang="en-US" dirty="0" err="1"/>
            <a:t>Kvalitetan</a:t>
          </a:r>
          <a:r>
            <a:rPr lang="en-US" dirty="0"/>
            <a:t> </a:t>
          </a:r>
          <a:r>
            <a:rPr lang="en-US" dirty="0" err="1"/>
            <a:t>projekt</a:t>
          </a:r>
          <a:endParaRPr lang="en-US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/>
        </a:p>
      </dgm:t>
    </dgm:pt>
    <dgm:pt modelId="{C132FEBF-4C2D-1340-9683-04AFBF3B0BA9}">
      <dgm:prSet phldrT="[Text]"/>
      <dgm:spPr/>
      <dgm:t>
        <a:bodyPr/>
        <a:lstStyle/>
        <a:p>
          <a:r>
            <a:rPr lang="en-US" dirty="0" err="1"/>
            <a:t>Relevantnost</a:t>
          </a:r>
          <a:endParaRPr lang="en-US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/>
        </a:p>
      </dgm:t>
    </dgm:pt>
    <dgm:pt modelId="{8A1D4CA0-E4B8-AC44-8E45-14CCF39364A5}">
      <dgm:prSet phldrT="[Text]"/>
      <dgm:spPr/>
      <dgm:t>
        <a:bodyPr/>
        <a:lstStyle/>
        <a:p>
          <a:r>
            <a:rPr lang="en-US" dirty="0" err="1"/>
            <a:t>Održivost</a:t>
          </a:r>
          <a:endParaRPr lang="en-US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/>
        </a:p>
      </dgm:t>
    </dgm:pt>
    <dgm:pt modelId="{C73A3578-B130-2D46-ADAB-3F6F21A366F9}">
      <dgm:prSet phldrT="[Text]"/>
      <dgm:spPr/>
      <dgm:t>
        <a:bodyPr/>
        <a:lstStyle/>
        <a:p>
          <a:r>
            <a:rPr lang="en-US" dirty="0" err="1"/>
            <a:t>Kapaciteti</a:t>
          </a:r>
          <a:endParaRPr lang="en-US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/>
        </a:p>
      </dgm:t>
    </dgm:pt>
    <dgm:pt modelId="{4D693E84-5977-E84E-82D7-4D138DAC960C}">
      <dgm:prSet/>
      <dgm:spPr/>
      <dgm:t>
        <a:bodyPr/>
        <a:lstStyle/>
        <a:p>
          <a:r>
            <a:rPr lang="en-US" dirty="0" err="1"/>
            <a:t>Inovativnost</a:t>
          </a:r>
          <a:endParaRPr lang="en-US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861FB10D-28DF-AF4A-897B-E282CA0DF140}" type="presOf" srcId="{C132FEBF-4C2D-1340-9683-04AFBF3B0BA9}" destId="{3F35D877-CB93-0044-BB37-811EA2BA0B3E}" srcOrd="0" destOrd="0" presId="urn:microsoft.com/office/officeart/2005/8/layout/radial4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A056843C-C4CC-7F4F-93AA-CDDB66A35D90}" type="presOf" srcId="{9ACDB7C8-547D-F042-8D57-90BDAF1E5E04}" destId="{EE4DB362-7228-B046-89D9-337E6FF1EB57}" srcOrd="0" destOrd="0" presId="urn:microsoft.com/office/officeart/2005/8/layout/radial4"/>
    <dgm:cxn modelId="{C9E3113F-A288-D241-B5BB-CF3BE7057018}" type="presOf" srcId="{D88A0CA8-D796-714D-92D2-5D5A23D4FCB3}" destId="{5960FBC2-E4D6-5E41-87B9-80DB3245075D}" srcOrd="0" destOrd="0" presId="urn:microsoft.com/office/officeart/2005/8/layout/radial4"/>
    <dgm:cxn modelId="{739B535A-B2D1-F64D-B252-45C1FB1E9099}" type="presOf" srcId="{83C3A6F4-E1B5-7045-98EB-A0D0B9AD3A1F}" destId="{A9B33298-4994-1544-BD8E-228230A05ACA}" srcOrd="0" destOrd="0" presId="urn:microsoft.com/office/officeart/2005/8/layout/radial4"/>
    <dgm:cxn modelId="{76311993-8D9D-1C4E-B39C-E97D3FF23412}" type="presOf" srcId="{E5E04476-1DF5-264D-8565-15586C8D09B4}" destId="{583406D6-AB45-E04B-8C6C-009D776CACCE}" srcOrd="0" destOrd="0" presId="urn:microsoft.com/office/officeart/2005/8/layout/radial4"/>
    <dgm:cxn modelId="{7E06EDA2-1560-824C-86DB-2D27205100D3}" type="presOf" srcId="{B51E62C8-5F83-954B-9160-182678A88C66}" destId="{399F98F3-04A4-7E43-BC13-97691EEBE77F}" srcOrd="0" destOrd="0" presId="urn:microsoft.com/office/officeart/2005/8/layout/radial4"/>
    <dgm:cxn modelId="{EB3CB9A9-8212-2C40-89B8-8CD2E1F989BF}" type="presOf" srcId="{C73A3578-B130-2D46-ADAB-3F6F21A366F9}" destId="{AA48987D-1C98-D047-A4FC-073B70775438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7A43D5E5-7DEA-5147-875B-73288779EEB7}" type="presOf" srcId="{949C9553-BA9A-464F-BC07-05E1B3DC875C}" destId="{1B9CA3F6-4FA4-2B4A-9449-F5D4AACC9B50}" srcOrd="0" destOrd="0" presId="urn:microsoft.com/office/officeart/2005/8/layout/radial4"/>
    <dgm:cxn modelId="{D166F9EA-62B5-0C43-8C8F-33F5C26D3753}" type="presOf" srcId="{8A1D4CA0-E4B8-AC44-8E45-14CCF39364A5}" destId="{4A478245-A9F2-6B46-B075-477119E03DB7}" srcOrd="0" destOrd="0" presId="urn:microsoft.com/office/officeart/2005/8/layout/radial4"/>
    <dgm:cxn modelId="{0B1A26F1-1ECB-CD4F-A12B-3CB884418103}" type="presOf" srcId="{4D693E84-5977-E84E-82D7-4D138DAC960C}" destId="{B882284C-13E1-6847-9C73-873D63E04580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B0DA6C93-A320-6F47-9019-49F29089C7B4}" type="presParOf" srcId="{5960FBC2-E4D6-5E41-87B9-80DB3245075D}" destId="{A9B33298-4994-1544-BD8E-228230A05ACA}" srcOrd="0" destOrd="0" presId="urn:microsoft.com/office/officeart/2005/8/layout/radial4"/>
    <dgm:cxn modelId="{9E947C4C-BA7B-5F48-A8FF-0F245D34E395}" type="presParOf" srcId="{5960FBC2-E4D6-5E41-87B9-80DB3245075D}" destId="{EE4DB362-7228-B046-89D9-337E6FF1EB57}" srcOrd="1" destOrd="0" presId="urn:microsoft.com/office/officeart/2005/8/layout/radial4"/>
    <dgm:cxn modelId="{F077A951-57FA-F045-BE6A-A490124E635C}" type="presParOf" srcId="{5960FBC2-E4D6-5E41-87B9-80DB3245075D}" destId="{3F35D877-CB93-0044-BB37-811EA2BA0B3E}" srcOrd="2" destOrd="0" presId="urn:microsoft.com/office/officeart/2005/8/layout/radial4"/>
    <dgm:cxn modelId="{2D572625-7FE2-4C40-A9EA-68F9B4D9F8DD}" type="presParOf" srcId="{5960FBC2-E4D6-5E41-87B9-80DB3245075D}" destId="{583406D6-AB45-E04B-8C6C-009D776CACCE}" srcOrd="3" destOrd="0" presId="urn:microsoft.com/office/officeart/2005/8/layout/radial4"/>
    <dgm:cxn modelId="{3B7FE4A0-C6CF-7F48-A90E-64EF239C8FAE}" type="presParOf" srcId="{5960FBC2-E4D6-5E41-87B9-80DB3245075D}" destId="{4A478245-A9F2-6B46-B075-477119E03DB7}" srcOrd="4" destOrd="0" presId="urn:microsoft.com/office/officeart/2005/8/layout/radial4"/>
    <dgm:cxn modelId="{11BDCB92-6FDC-3244-9872-6BA6E832E6D7}" type="presParOf" srcId="{5960FBC2-E4D6-5E41-87B9-80DB3245075D}" destId="{1B9CA3F6-4FA4-2B4A-9449-F5D4AACC9B50}" srcOrd="5" destOrd="0" presId="urn:microsoft.com/office/officeart/2005/8/layout/radial4"/>
    <dgm:cxn modelId="{CE2231A7-9237-0C41-BF02-81C264627C3E}" type="presParOf" srcId="{5960FBC2-E4D6-5E41-87B9-80DB3245075D}" destId="{AA48987D-1C98-D047-A4FC-073B70775438}" srcOrd="6" destOrd="0" presId="urn:microsoft.com/office/officeart/2005/8/layout/radial4"/>
    <dgm:cxn modelId="{70C4CB07-41EA-8441-882F-AA67081F3A34}" type="presParOf" srcId="{5960FBC2-E4D6-5E41-87B9-80DB3245075D}" destId="{399F98F3-04A4-7E43-BC13-97691EEBE77F}" srcOrd="7" destOrd="0" presId="urn:microsoft.com/office/officeart/2005/8/layout/radial4"/>
    <dgm:cxn modelId="{E7ACC63C-DB4F-AB47-9099-39A95BFE2788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348A1C2E-3F46-334C-819B-B97E9F73F827}" type="presOf" srcId="{949C9553-BA9A-464F-BC07-05E1B3DC875C}" destId="{1B9CA3F6-4FA4-2B4A-9449-F5D4AACC9B50}" srcOrd="0" destOrd="0" presId="urn:microsoft.com/office/officeart/2005/8/layout/radial4"/>
    <dgm:cxn modelId="{13BE9D31-BB29-9748-80D9-E2A654DB2114}" type="presOf" srcId="{C73A3578-B130-2D46-ADAB-3F6F21A366F9}" destId="{AA48987D-1C98-D047-A4FC-073B70775438}" srcOrd="0" destOrd="0" presId="urn:microsoft.com/office/officeart/2005/8/layout/radial4"/>
    <dgm:cxn modelId="{D41B0369-0394-524D-8BA2-6BAE5E668C8C}" type="presOf" srcId="{4D693E84-5977-E84E-82D7-4D138DAC960C}" destId="{B882284C-13E1-6847-9C73-873D63E04580}" srcOrd="0" destOrd="0" presId="urn:microsoft.com/office/officeart/2005/8/layout/radial4"/>
    <dgm:cxn modelId="{E069F151-0948-9941-A738-F8721E8E7073}" type="presOf" srcId="{E5E04476-1DF5-264D-8565-15586C8D09B4}" destId="{583406D6-AB45-E04B-8C6C-009D776CACCE}" srcOrd="0" destOrd="0" presId="urn:microsoft.com/office/officeart/2005/8/layout/radial4"/>
    <dgm:cxn modelId="{E8E9E676-DEAB-CB4D-9651-5E935F758290}" type="presOf" srcId="{D88A0CA8-D796-714D-92D2-5D5A23D4FCB3}" destId="{5960FBC2-E4D6-5E41-87B9-80DB3245075D}" srcOrd="0" destOrd="0" presId="urn:microsoft.com/office/officeart/2005/8/layout/radial4"/>
    <dgm:cxn modelId="{65C23D7F-FA5B-E54E-8B89-46D5849A00E5}" type="presOf" srcId="{83C3A6F4-E1B5-7045-98EB-A0D0B9AD3A1F}" destId="{A9B33298-4994-1544-BD8E-228230A05ACA}" srcOrd="0" destOrd="0" presId="urn:microsoft.com/office/officeart/2005/8/layout/radial4"/>
    <dgm:cxn modelId="{05C60288-C835-064A-ABFD-9C46F08F8503}" type="presOf" srcId="{C132FEBF-4C2D-1340-9683-04AFBF3B0BA9}" destId="{3F35D877-CB93-0044-BB37-811EA2BA0B3E}" srcOrd="0" destOrd="0" presId="urn:microsoft.com/office/officeart/2005/8/layout/radial4"/>
    <dgm:cxn modelId="{346E78A8-178E-374A-8E51-8A5579C16BD0}" type="presOf" srcId="{9ACDB7C8-547D-F042-8D57-90BDAF1E5E04}" destId="{EE4DB362-7228-B046-89D9-337E6FF1EB57}" srcOrd="0" destOrd="0" presId="urn:microsoft.com/office/officeart/2005/8/layout/radial4"/>
    <dgm:cxn modelId="{8711A8C0-C14E-8549-A547-8E98930C8601}" type="presOf" srcId="{B51E62C8-5F83-954B-9160-182678A88C66}" destId="{399F98F3-04A4-7E43-BC13-97691EEBE77F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4A1B27C7-F963-2145-96D4-4EAC43C82498}" type="presOf" srcId="{8A1D4CA0-E4B8-AC44-8E45-14CCF39364A5}" destId="{4A478245-A9F2-6B46-B075-477119E03DB7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3CA5EDD0-814B-8743-8D16-F54EB9D1B697}" type="presParOf" srcId="{5960FBC2-E4D6-5E41-87B9-80DB3245075D}" destId="{A9B33298-4994-1544-BD8E-228230A05ACA}" srcOrd="0" destOrd="0" presId="urn:microsoft.com/office/officeart/2005/8/layout/radial4"/>
    <dgm:cxn modelId="{6BDC4FEE-A57F-8B40-A4AB-AB3BD0E28E37}" type="presParOf" srcId="{5960FBC2-E4D6-5E41-87B9-80DB3245075D}" destId="{EE4DB362-7228-B046-89D9-337E6FF1EB57}" srcOrd="1" destOrd="0" presId="urn:microsoft.com/office/officeart/2005/8/layout/radial4"/>
    <dgm:cxn modelId="{71B3DAF9-8A77-FB41-B713-3B47A0BBEC1A}" type="presParOf" srcId="{5960FBC2-E4D6-5E41-87B9-80DB3245075D}" destId="{3F35D877-CB93-0044-BB37-811EA2BA0B3E}" srcOrd="2" destOrd="0" presId="urn:microsoft.com/office/officeart/2005/8/layout/radial4"/>
    <dgm:cxn modelId="{D817E085-CCF2-0943-AAC6-3DA8A196764E}" type="presParOf" srcId="{5960FBC2-E4D6-5E41-87B9-80DB3245075D}" destId="{583406D6-AB45-E04B-8C6C-009D776CACCE}" srcOrd="3" destOrd="0" presId="urn:microsoft.com/office/officeart/2005/8/layout/radial4"/>
    <dgm:cxn modelId="{5BCB7C79-B1C9-8349-9333-7248F7EEA2F3}" type="presParOf" srcId="{5960FBC2-E4D6-5E41-87B9-80DB3245075D}" destId="{4A478245-A9F2-6B46-B075-477119E03DB7}" srcOrd="4" destOrd="0" presId="urn:microsoft.com/office/officeart/2005/8/layout/radial4"/>
    <dgm:cxn modelId="{29B2D5D4-3291-8543-BCEC-E7B4F900FBA9}" type="presParOf" srcId="{5960FBC2-E4D6-5E41-87B9-80DB3245075D}" destId="{1B9CA3F6-4FA4-2B4A-9449-F5D4AACC9B50}" srcOrd="5" destOrd="0" presId="urn:microsoft.com/office/officeart/2005/8/layout/radial4"/>
    <dgm:cxn modelId="{F98CDD21-F1CD-4347-8B00-E8E5422F0AD3}" type="presParOf" srcId="{5960FBC2-E4D6-5E41-87B9-80DB3245075D}" destId="{AA48987D-1C98-D047-A4FC-073B70775438}" srcOrd="6" destOrd="0" presId="urn:microsoft.com/office/officeart/2005/8/layout/radial4"/>
    <dgm:cxn modelId="{8B06839F-66C8-A649-88F5-4624582F6C99}" type="presParOf" srcId="{5960FBC2-E4D6-5E41-87B9-80DB3245075D}" destId="{399F98F3-04A4-7E43-BC13-97691EEBE77F}" srcOrd="7" destOrd="0" presId="urn:microsoft.com/office/officeart/2005/8/layout/radial4"/>
    <dgm:cxn modelId="{68F22AB3-706B-384F-B4B1-0F25E02E46C5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/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/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FE9A7020-6A6D-F240-87D0-E84323752E94}" type="presOf" srcId="{D88A0CA8-D796-714D-92D2-5D5A23D4FCB3}" destId="{5960FBC2-E4D6-5E41-87B9-80DB3245075D}" srcOrd="0" destOrd="0" presId="urn:microsoft.com/office/officeart/2005/8/layout/radial4"/>
    <dgm:cxn modelId="{6B483623-2536-4F44-A781-6454D6A49DC5}" type="presOf" srcId="{B51E62C8-5F83-954B-9160-182678A88C66}" destId="{399F98F3-04A4-7E43-BC13-97691EEBE77F}" srcOrd="0" destOrd="0" presId="urn:microsoft.com/office/officeart/2005/8/layout/radial4"/>
    <dgm:cxn modelId="{3E433B8A-C5A9-DF46-9792-5842E691885E}" type="presOf" srcId="{9ACDB7C8-547D-F042-8D57-90BDAF1E5E04}" destId="{EE4DB362-7228-B046-89D9-337E6FF1EB57}" srcOrd="0" destOrd="0" presId="urn:microsoft.com/office/officeart/2005/8/layout/radial4"/>
    <dgm:cxn modelId="{AB651292-C296-2741-94DD-79423E1C836A}" type="presOf" srcId="{E5E04476-1DF5-264D-8565-15586C8D09B4}" destId="{583406D6-AB45-E04B-8C6C-009D776CACCE}" srcOrd="0" destOrd="0" presId="urn:microsoft.com/office/officeart/2005/8/layout/radial4"/>
    <dgm:cxn modelId="{45434093-F35F-5B43-A6DC-4FD61F79A9C3}" type="presOf" srcId="{8A1D4CA0-E4B8-AC44-8E45-14CCF39364A5}" destId="{4A478245-A9F2-6B46-B075-477119E03DB7}" srcOrd="0" destOrd="0" presId="urn:microsoft.com/office/officeart/2005/8/layout/radial4"/>
    <dgm:cxn modelId="{0FC1F0A3-9279-C347-9678-0FF2C9B08285}" type="presOf" srcId="{949C9553-BA9A-464F-BC07-05E1B3DC875C}" destId="{1B9CA3F6-4FA4-2B4A-9449-F5D4AACC9B50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8EF089CB-8CEF-8742-90EE-DB828D5E8ACE}" type="presOf" srcId="{83C3A6F4-E1B5-7045-98EB-A0D0B9AD3A1F}" destId="{A9B33298-4994-1544-BD8E-228230A05ACA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06A771E8-58B7-3949-854B-1DFD7C1F1937}" type="presOf" srcId="{C73A3578-B130-2D46-ADAB-3F6F21A366F9}" destId="{AA48987D-1C98-D047-A4FC-073B70775438}" srcOrd="0" destOrd="0" presId="urn:microsoft.com/office/officeart/2005/8/layout/radial4"/>
    <dgm:cxn modelId="{FD0976E8-6DC6-4142-9250-F3432BBAEB27}" type="presOf" srcId="{4D693E84-5977-E84E-82D7-4D138DAC960C}" destId="{B882284C-13E1-6847-9C73-873D63E04580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399A3DFA-E942-1E47-B491-12DFFC788134}" type="presOf" srcId="{C132FEBF-4C2D-1340-9683-04AFBF3B0BA9}" destId="{3F35D877-CB93-0044-BB37-811EA2BA0B3E}" srcOrd="0" destOrd="0" presId="urn:microsoft.com/office/officeart/2005/8/layout/radial4"/>
    <dgm:cxn modelId="{4A813C5C-FCA5-E049-87FF-63F20EE70777}" type="presParOf" srcId="{5960FBC2-E4D6-5E41-87B9-80DB3245075D}" destId="{A9B33298-4994-1544-BD8E-228230A05ACA}" srcOrd="0" destOrd="0" presId="urn:microsoft.com/office/officeart/2005/8/layout/radial4"/>
    <dgm:cxn modelId="{DD1B3EC0-3B86-0C47-9643-6ECB070ED7DB}" type="presParOf" srcId="{5960FBC2-E4D6-5E41-87B9-80DB3245075D}" destId="{EE4DB362-7228-B046-89D9-337E6FF1EB57}" srcOrd="1" destOrd="0" presId="urn:microsoft.com/office/officeart/2005/8/layout/radial4"/>
    <dgm:cxn modelId="{EB72E6A3-FA41-3A47-BC3F-A113B81C9CB9}" type="presParOf" srcId="{5960FBC2-E4D6-5E41-87B9-80DB3245075D}" destId="{3F35D877-CB93-0044-BB37-811EA2BA0B3E}" srcOrd="2" destOrd="0" presId="urn:microsoft.com/office/officeart/2005/8/layout/radial4"/>
    <dgm:cxn modelId="{3ECEC352-E40B-8543-92E6-9406AEBE3391}" type="presParOf" srcId="{5960FBC2-E4D6-5E41-87B9-80DB3245075D}" destId="{583406D6-AB45-E04B-8C6C-009D776CACCE}" srcOrd="3" destOrd="0" presId="urn:microsoft.com/office/officeart/2005/8/layout/radial4"/>
    <dgm:cxn modelId="{FE9C9382-899E-D744-914F-7818FA3FC631}" type="presParOf" srcId="{5960FBC2-E4D6-5E41-87B9-80DB3245075D}" destId="{4A478245-A9F2-6B46-B075-477119E03DB7}" srcOrd="4" destOrd="0" presId="urn:microsoft.com/office/officeart/2005/8/layout/radial4"/>
    <dgm:cxn modelId="{A8AB3022-CBC7-7743-B98D-A57B40AC99A8}" type="presParOf" srcId="{5960FBC2-E4D6-5E41-87B9-80DB3245075D}" destId="{1B9CA3F6-4FA4-2B4A-9449-F5D4AACC9B50}" srcOrd="5" destOrd="0" presId="urn:microsoft.com/office/officeart/2005/8/layout/radial4"/>
    <dgm:cxn modelId="{AE98FAEE-2362-F141-B825-5CE7465293DE}" type="presParOf" srcId="{5960FBC2-E4D6-5E41-87B9-80DB3245075D}" destId="{AA48987D-1C98-D047-A4FC-073B70775438}" srcOrd="6" destOrd="0" presId="urn:microsoft.com/office/officeart/2005/8/layout/radial4"/>
    <dgm:cxn modelId="{078E304F-0D58-FA47-A062-85F1828216BD}" type="presParOf" srcId="{5960FBC2-E4D6-5E41-87B9-80DB3245075D}" destId="{399F98F3-04A4-7E43-BC13-97691EEBE77F}" srcOrd="7" destOrd="0" presId="urn:microsoft.com/office/officeart/2005/8/layout/radial4"/>
    <dgm:cxn modelId="{E771B71A-C53D-B74A-BC40-84884D16A077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93EB-DD09-DE44-8C53-415544B62E84}">
      <dsp:nvSpPr>
        <dsp:cNvPr id="0" name=""/>
        <dsp:cNvSpPr/>
      </dsp:nvSpPr>
      <dsp:spPr>
        <a:xfrm>
          <a:off x="3919592" y="1366550"/>
          <a:ext cx="256385" cy="1123211"/>
        </a:xfrm>
        <a:custGeom>
          <a:avLst/>
          <a:gdLst/>
          <a:ahLst/>
          <a:cxnLst/>
          <a:rect l="0" t="0" r="0" b="0"/>
          <a:pathLst>
            <a:path>
              <a:moveTo>
                <a:pt x="256385" y="0"/>
              </a:moveTo>
              <a:lnTo>
                <a:pt x="256385" y="1123211"/>
              </a:lnTo>
              <a:lnTo>
                <a:pt x="0" y="11232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BB14-00D5-6147-84D8-FE3E5F1C45B2}">
      <dsp:nvSpPr>
        <dsp:cNvPr id="0" name=""/>
        <dsp:cNvSpPr/>
      </dsp:nvSpPr>
      <dsp:spPr>
        <a:xfrm>
          <a:off x="4175977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37"/>
              </a:lnTo>
              <a:lnTo>
                <a:pt x="2954534" y="1990037"/>
              </a:lnTo>
              <a:lnTo>
                <a:pt x="2954534" y="22464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A9270-6CDF-E242-ABF8-2240560D5A66}">
      <dsp:nvSpPr>
        <dsp:cNvPr id="0" name=""/>
        <dsp:cNvSpPr/>
      </dsp:nvSpPr>
      <dsp:spPr>
        <a:xfrm>
          <a:off x="4130257" y="1366550"/>
          <a:ext cx="91440" cy="2246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4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6EA4E-ADF9-114F-AD97-A4CB3E27816E}">
      <dsp:nvSpPr>
        <dsp:cNvPr id="0" name=""/>
        <dsp:cNvSpPr/>
      </dsp:nvSpPr>
      <dsp:spPr>
        <a:xfrm>
          <a:off x="1221442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2954534" y="0"/>
              </a:moveTo>
              <a:lnTo>
                <a:pt x="2954534" y="1990037"/>
              </a:lnTo>
              <a:lnTo>
                <a:pt x="0" y="1990037"/>
              </a:lnTo>
              <a:lnTo>
                <a:pt x="0" y="22464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AA65F-E041-9346-858E-67897F445A28}">
      <dsp:nvSpPr>
        <dsp:cNvPr id="0" name=""/>
        <dsp:cNvSpPr/>
      </dsp:nvSpPr>
      <dsp:spPr>
        <a:xfrm>
          <a:off x="2955095" y="145668"/>
          <a:ext cx="2441764" cy="1220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955095" y="145668"/>
        <a:ext cx="2441764" cy="1220882"/>
      </dsp:txXfrm>
    </dsp:sp>
    <dsp:sp modelId="{BD72FE3B-3E87-4949-BDF8-B92A4CBFD7BF}">
      <dsp:nvSpPr>
        <dsp:cNvPr id="0" name=""/>
        <dsp:cNvSpPr/>
      </dsp:nvSpPr>
      <dsp:spPr>
        <a:xfrm>
          <a:off x="560" y="3612973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0" y="3612973"/>
        <a:ext cx="2441764" cy="1220882"/>
      </dsp:txXfrm>
    </dsp:sp>
    <dsp:sp modelId="{B55DD712-9EE6-594C-8CBA-EC1802DE0433}">
      <dsp:nvSpPr>
        <dsp:cNvPr id="0" name=""/>
        <dsp:cNvSpPr/>
      </dsp:nvSpPr>
      <dsp:spPr>
        <a:xfrm>
          <a:off x="2955095" y="3612973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55095" y="3612973"/>
        <a:ext cx="2441764" cy="1220882"/>
      </dsp:txXfrm>
    </dsp:sp>
    <dsp:sp modelId="{8B6B6C53-2587-CB47-AFE7-D00FA840153C}">
      <dsp:nvSpPr>
        <dsp:cNvPr id="0" name=""/>
        <dsp:cNvSpPr/>
      </dsp:nvSpPr>
      <dsp:spPr>
        <a:xfrm>
          <a:off x="5909630" y="3612973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09630" y="3612973"/>
        <a:ext cx="2441764" cy="1220882"/>
      </dsp:txXfrm>
    </dsp:sp>
    <dsp:sp modelId="{2016BC8F-68BD-AA45-A00F-A0CB4150BC8C}">
      <dsp:nvSpPr>
        <dsp:cNvPr id="0" name=""/>
        <dsp:cNvSpPr/>
      </dsp:nvSpPr>
      <dsp:spPr>
        <a:xfrm>
          <a:off x="1477828" y="1879320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477828" y="1879320"/>
        <a:ext cx="2441764" cy="12208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595456">
          <a:off x="706724" y="1043079"/>
          <a:ext cx="75636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181862" y="741764"/>
          <a:ext cx="1069882" cy="68667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201974" y="761876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15255">
          <a:off x="2076826" y="519563"/>
          <a:ext cx="646654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4" y="12553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6" y="32665"/>
        <a:ext cx="818119" cy="646451"/>
      </dsp:txXfrm>
    </dsp:sp>
    <dsp:sp modelId="{399F98F3-04A4-7E43-BC13-97691EEBE77F}">
      <dsp:nvSpPr>
        <dsp:cNvPr id="0" name=""/>
        <dsp:cNvSpPr/>
      </dsp:nvSpPr>
      <dsp:spPr>
        <a:xfrm rot="20813481">
          <a:off x="2628792" y="1050114"/>
          <a:ext cx="720194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788620" y="753859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808732" y="773971"/>
        <a:ext cx="1061743" cy="6464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93EB-DD09-DE44-8C53-415544B62E84}">
      <dsp:nvSpPr>
        <dsp:cNvPr id="0" name=""/>
        <dsp:cNvSpPr/>
      </dsp:nvSpPr>
      <dsp:spPr>
        <a:xfrm>
          <a:off x="3919592" y="1366550"/>
          <a:ext cx="256385" cy="1123211"/>
        </a:xfrm>
        <a:custGeom>
          <a:avLst/>
          <a:gdLst/>
          <a:ahLst/>
          <a:cxnLst/>
          <a:rect l="0" t="0" r="0" b="0"/>
          <a:pathLst>
            <a:path>
              <a:moveTo>
                <a:pt x="256385" y="0"/>
              </a:moveTo>
              <a:lnTo>
                <a:pt x="256385" y="1123211"/>
              </a:lnTo>
              <a:lnTo>
                <a:pt x="0" y="1123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BB14-00D5-6147-84D8-FE3E5F1C45B2}">
      <dsp:nvSpPr>
        <dsp:cNvPr id="0" name=""/>
        <dsp:cNvSpPr/>
      </dsp:nvSpPr>
      <dsp:spPr>
        <a:xfrm>
          <a:off x="4175977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37"/>
              </a:lnTo>
              <a:lnTo>
                <a:pt x="2954534" y="1990037"/>
              </a:lnTo>
              <a:lnTo>
                <a:pt x="2954534" y="224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A9270-6CDF-E242-ABF8-2240560D5A66}">
      <dsp:nvSpPr>
        <dsp:cNvPr id="0" name=""/>
        <dsp:cNvSpPr/>
      </dsp:nvSpPr>
      <dsp:spPr>
        <a:xfrm>
          <a:off x="4130257" y="1366550"/>
          <a:ext cx="91440" cy="2246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6EA4E-ADF9-114F-AD97-A4CB3E27816E}">
      <dsp:nvSpPr>
        <dsp:cNvPr id="0" name=""/>
        <dsp:cNvSpPr/>
      </dsp:nvSpPr>
      <dsp:spPr>
        <a:xfrm>
          <a:off x="1221442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2954534" y="0"/>
              </a:moveTo>
              <a:lnTo>
                <a:pt x="2954534" y="1990037"/>
              </a:lnTo>
              <a:lnTo>
                <a:pt x="0" y="1990037"/>
              </a:lnTo>
              <a:lnTo>
                <a:pt x="0" y="224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AA65F-E041-9346-858E-67897F445A28}">
      <dsp:nvSpPr>
        <dsp:cNvPr id="0" name=""/>
        <dsp:cNvSpPr/>
      </dsp:nvSpPr>
      <dsp:spPr>
        <a:xfrm>
          <a:off x="2955095" y="145668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955095" y="145668"/>
        <a:ext cx="2441764" cy="1220882"/>
      </dsp:txXfrm>
    </dsp:sp>
    <dsp:sp modelId="{BD72FE3B-3E87-4949-BDF8-B92A4CBFD7BF}">
      <dsp:nvSpPr>
        <dsp:cNvPr id="0" name=""/>
        <dsp:cNvSpPr/>
      </dsp:nvSpPr>
      <dsp:spPr>
        <a:xfrm>
          <a:off x="560" y="3612973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0" y="3612973"/>
        <a:ext cx="2441764" cy="1220882"/>
      </dsp:txXfrm>
    </dsp:sp>
    <dsp:sp modelId="{B55DD712-9EE6-594C-8CBA-EC1802DE0433}">
      <dsp:nvSpPr>
        <dsp:cNvPr id="0" name=""/>
        <dsp:cNvSpPr/>
      </dsp:nvSpPr>
      <dsp:spPr>
        <a:xfrm>
          <a:off x="2955095" y="3612973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55095" y="3612973"/>
        <a:ext cx="2441764" cy="1220882"/>
      </dsp:txXfrm>
    </dsp:sp>
    <dsp:sp modelId="{8B6B6C53-2587-CB47-AFE7-D00FA840153C}">
      <dsp:nvSpPr>
        <dsp:cNvPr id="0" name=""/>
        <dsp:cNvSpPr/>
      </dsp:nvSpPr>
      <dsp:spPr>
        <a:xfrm>
          <a:off x="5909630" y="3612973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09630" y="3612973"/>
        <a:ext cx="2441764" cy="1220882"/>
      </dsp:txXfrm>
    </dsp:sp>
    <dsp:sp modelId="{2016BC8F-68BD-AA45-A00F-A0CB4150BC8C}">
      <dsp:nvSpPr>
        <dsp:cNvPr id="0" name=""/>
        <dsp:cNvSpPr/>
      </dsp:nvSpPr>
      <dsp:spPr>
        <a:xfrm>
          <a:off x="1477828" y="1879320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477828" y="1879320"/>
        <a:ext cx="2441764" cy="1220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C842-9C97-394B-B834-9EF01B3B8AF2}">
      <dsp:nvSpPr>
        <dsp:cNvPr id="0" name=""/>
        <dsp:cNvSpPr/>
      </dsp:nvSpPr>
      <dsp:spPr>
        <a:xfrm>
          <a:off x="2783985" y="0"/>
          <a:ext cx="2783985" cy="1659841"/>
        </a:xfrm>
        <a:prstGeom prst="trapezoid">
          <a:avLst>
            <a:gd name="adj" fmla="val 8386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</a:endParaRPr>
        </a:p>
      </dsp:txBody>
      <dsp:txXfrm>
        <a:off x="2783985" y="0"/>
        <a:ext cx="2783985" cy="1659841"/>
      </dsp:txXfrm>
    </dsp:sp>
    <dsp:sp modelId="{3E4B67EA-1985-1045-B8B5-DED6EF3B5855}">
      <dsp:nvSpPr>
        <dsp:cNvPr id="0" name=""/>
        <dsp:cNvSpPr/>
      </dsp:nvSpPr>
      <dsp:spPr>
        <a:xfrm>
          <a:off x="1391992" y="1659841"/>
          <a:ext cx="5567970" cy="1659841"/>
        </a:xfrm>
        <a:prstGeom prst="trapezoid">
          <a:avLst>
            <a:gd name="adj" fmla="val 8386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2366387" y="1659841"/>
        <a:ext cx="3619180" cy="1659841"/>
      </dsp:txXfrm>
    </dsp:sp>
    <dsp:sp modelId="{C5590C1E-8CBD-8949-B862-4AD696171BC8}">
      <dsp:nvSpPr>
        <dsp:cNvPr id="0" name=""/>
        <dsp:cNvSpPr/>
      </dsp:nvSpPr>
      <dsp:spPr>
        <a:xfrm>
          <a:off x="0" y="3319682"/>
          <a:ext cx="8351955" cy="1659841"/>
        </a:xfrm>
        <a:prstGeom prst="trapezoid">
          <a:avLst>
            <a:gd name="adj" fmla="val 838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1461592" y="3319682"/>
        <a:ext cx="5428770" cy="1659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C842-9C97-394B-B834-9EF01B3B8AF2}">
      <dsp:nvSpPr>
        <dsp:cNvPr id="0" name=""/>
        <dsp:cNvSpPr/>
      </dsp:nvSpPr>
      <dsp:spPr>
        <a:xfrm>
          <a:off x="2783985" y="0"/>
          <a:ext cx="2783985" cy="1659841"/>
        </a:xfrm>
        <a:prstGeom prst="trapezoid">
          <a:avLst>
            <a:gd name="adj" fmla="val 838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783985" y="0"/>
        <a:ext cx="2783985" cy="1659841"/>
      </dsp:txXfrm>
    </dsp:sp>
    <dsp:sp modelId="{3E4B67EA-1985-1045-B8B5-DED6EF3B5855}">
      <dsp:nvSpPr>
        <dsp:cNvPr id="0" name=""/>
        <dsp:cNvSpPr/>
      </dsp:nvSpPr>
      <dsp:spPr>
        <a:xfrm>
          <a:off x="1391992" y="1659841"/>
          <a:ext cx="5567970" cy="1659841"/>
        </a:xfrm>
        <a:prstGeom prst="trapezoid">
          <a:avLst>
            <a:gd name="adj" fmla="val 838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66387" y="1659841"/>
        <a:ext cx="3619180" cy="1659841"/>
      </dsp:txXfrm>
    </dsp:sp>
    <dsp:sp modelId="{C5590C1E-8CBD-8949-B862-4AD696171BC8}">
      <dsp:nvSpPr>
        <dsp:cNvPr id="0" name=""/>
        <dsp:cNvSpPr/>
      </dsp:nvSpPr>
      <dsp:spPr>
        <a:xfrm>
          <a:off x="0" y="3319682"/>
          <a:ext cx="8351955" cy="1659841"/>
        </a:xfrm>
        <a:prstGeom prst="trapezoid">
          <a:avLst>
            <a:gd name="adj" fmla="val 838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461592" y="3319682"/>
        <a:ext cx="5428770" cy="1659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2C63-A6DC-794D-A72E-D9D46C49D1B4}">
      <dsp:nvSpPr>
        <dsp:cNvPr id="0" name=""/>
        <dsp:cNvSpPr/>
      </dsp:nvSpPr>
      <dsp:spPr>
        <a:xfrm>
          <a:off x="3424587" y="1911"/>
          <a:ext cx="1502780" cy="15027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644664" y="221988"/>
        <a:ext cx="1062626" cy="1062626"/>
      </dsp:txXfrm>
    </dsp:sp>
    <dsp:sp modelId="{A39C7A8D-F24E-5D47-B16B-9D5F085152A4}">
      <dsp:nvSpPr>
        <dsp:cNvPr id="0" name=""/>
        <dsp:cNvSpPr/>
      </dsp:nvSpPr>
      <dsp:spPr>
        <a:xfrm rot="2160000">
          <a:off x="4879912" y="1156328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4891361" y="1222530"/>
        <a:ext cx="279756" cy="304312"/>
      </dsp:txXfrm>
    </dsp:sp>
    <dsp:sp modelId="{E7058922-236B-A34F-8254-1FE25E0A553A}">
      <dsp:nvSpPr>
        <dsp:cNvPr id="0" name=""/>
        <dsp:cNvSpPr/>
      </dsp:nvSpPr>
      <dsp:spPr>
        <a:xfrm>
          <a:off x="5250408" y="1328448"/>
          <a:ext cx="1502780" cy="1502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5470485" y="1548525"/>
        <a:ext cx="1062626" cy="1062626"/>
      </dsp:txXfrm>
    </dsp:sp>
    <dsp:sp modelId="{8127E0A3-CC3B-6A4B-8CE4-CB4FB6D57BA8}">
      <dsp:nvSpPr>
        <dsp:cNvPr id="0" name=""/>
        <dsp:cNvSpPr/>
      </dsp:nvSpPr>
      <dsp:spPr>
        <a:xfrm rot="6480000">
          <a:off x="5456768" y="2888679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5535240" y="2933104"/>
        <a:ext cx="279756" cy="304312"/>
      </dsp:txXfrm>
    </dsp:sp>
    <dsp:sp modelId="{E0B6655E-8D99-EF42-B58F-56D3E7A574F9}">
      <dsp:nvSpPr>
        <dsp:cNvPr id="0" name=""/>
        <dsp:cNvSpPr/>
      </dsp:nvSpPr>
      <dsp:spPr>
        <a:xfrm>
          <a:off x="4553007" y="3474831"/>
          <a:ext cx="1502780" cy="1502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4773084" y="3694908"/>
        <a:ext cx="1062626" cy="1062626"/>
      </dsp:txXfrm>
    </dsp:sp>
    <dsp:sp modelId="{881096B0-B060-4C4F-A14A-8F2EF768044B}">
      <dsp:nvSpPr>
        <dsp:cNvPr id="0" name=""/>
        <dsp:cNvSpPr/>
      </dsp:nvSpPr>
      <dsp:spPr>
        <a:xfrm rot="10800000">
          <a:off x="3987462" y="3972627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4107357" y="4074065"/>
        <a:ext cx="279756" cy="304312"/>
      </dsp:txXfrm>
    </dsp:sp>
    <dsp:sp modelId="{5CE0564E-CCA7-FF41-80B0-F9918027D9AE}">
      <dsp:nvSpPr>
        <dsp:cNvPr id="0" name=""/>
        <dsp:cNvSpPr/>
      </dsp:nvSpPr>
      <dsp:spPr>
        <a:xfrm>
          <a:off x="2296166" y="3474831"/>
          <a:ext cx="1502780" cy="15027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2516243" y="3694908"/>
        <a:ext cx="1062626" cy="1062626"/>
      </dsp:txXfrm>
    </dsp:sp>
    <dsp:sp modelId="{0B0F61CB-0EF0-8141-8429-05D302996819}">
      <dsp:nvSpPr>
        <dsp:cNvPr id="0" name=""/>
        <dsp:cNvSpPr/>
      </dsp:nvSpPr>
      <dsp:spPr>
        <a:xfrm rot="15120000">
          <a:off x="2502526" y="2910193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2580998" y="3068644"/>
        <a:ext cx="279756" cy="304312"/>
      </dsp:txXfrm>
    </dsp:sp>
    <dsp:sp modelId="{CC82C186-4CF1-3E42-8C7B-7313566F62A6}">
      <dsp:nvSpPr>
        <dsp:cNvPr id="0" name=""/>
        <dsp:cNvSpPr/>
      </dsp:nvSpPr>
      <dsp:spPr>
        <a:xfrm>
          <a:off x="1598765" y="1328448"/>
          <a:ext cx="1502780" cy="15027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1818842" y="1548525"/>
        <a:ext cx="1062626" cy="1062626"/>
      </dsp:txXfrm>
    </dsp:sp>
    <dsp:sp modelId="{8B427E72-1991-B94A-9FF6-6E4342B5F9D5}">
      <dsp:nvSpPr>
        <dsp:cNvPr id="0" name=""/>
        <dsp:cNvSpPr/>
      </dsp:nvSpPr>
      <dsp:spPr>
        <a:xfrm rot="19440000">
          <a:off x="3054090" y="1169624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065539" y="1306298"/>
        <a:ext cx="279756" cy="304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2C63-A6DC-794D-A72E-D9D46C49D1B4}">
      <dsp:nvSpPr>
        <dsp:cNvPr id="0" name=""/>
        <dsp:cNvSpPr/>
      </dsp:nvSpPr>
      <dsp:spPr>
        <a:xfrm>
          <a:off x="3424587" y="1911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3644664" y="221988"/>
        <a:ext cx="1062626" cy="1062626"/>
      </dsp:txXfrm>
    </dsp:sp>
    <dsp:sp modelId="{A39C7A8D-F24E-5D47-B16B-9D5F085152A4}">
      <dsp:nvSpPr>
        <dsp:cNvPr id="0" name=""/>
        <dsp:cNvSpPr/>
      </dsp:nvSpPr>
      <dsp:spPr>
        <a:xfrm rot="2160000">
          <a:off x="4879912" y="1156328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4891361" y="1222530"/>
        <a:ext cx="279756" cy="304312"/>
      </dsp:txXfrm>
    </dsp:sp>
    <dsp:sp modelId="{E7058922-236B-A34F-8254-1FE25E0A553A}">
      <dsp:nvSpPr>
        <dsp:cNvPr id="0" name=""/>
        <dsp:cNvSpPr/>
      </dsp:nvSpPr>
      <dsp:spPr>
        <a:xfrm>
          <a:off x="5250408" y="1328448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5470485" y="1548525"/>
        <a:ext cx="1062626" cy="1062626"/>
      </dsp:txXfrm>
    </dsp:sp>
    <dsp:sp modelId="{8127E0A3-CC3B-6A4B-8CE4-CB4FB6D57BA8}">
      <dsp:nvSpPr>
        <dsp:cNvPr id="0" name=""/>
        <dsp:cNvSpPr/>
      </dsp:nvSpPr>
      <dsp:spPr>
        <a:xfrm rot="6480000">
          <a:off x="5456768" y="2888679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5535240" y="2933104"/>
        <a:ext cx="279756" cy="304312"/>
      </dsp:txXfrm>
    </dsp:sp>
    <dsp:sp modelId="{E0B6655E-8D99-EF42-B58F-56D3E7A574F9}">
      <dsp:nvSpPr>
        <dsp:cNvPr id="0" name=""/>
        <dsp:cNvSpPr/>
      </dsp:nvSpPr>
      <dsp:spPr>
        <a:xfrm>
          <a:off x="4553007" y="3474831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4773084" y="3694908"/>
        <a:ext cx="1062626" cy="1062626"/>
      </dsp:txXfrm>
    </dsp:sp>
    <dsp:sp modelId="{881096B0-B060-4C4F-A14A-8F2EF768044B}">
      <dsp:nvSpPr>
        <dsp:cNvPr id="0" name=""/>
        <dsp:cNvSpPr/>
      </dsp:nvSpPr>
      <dsp:spPr>
        <a:xfrm rot="10800000">
          <a:off x="3987462" y="3972627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4107357" y="4074065"/>
        <a:ext cx="279756" cy="304312"/>
      </dsp:txXfrm>
    </dsp:sp>
    <dsp:sp modelId="{5CE0564E-CCA7-FF41-80B0-F9918027D9AE}">
      <dsp:nvSpPr>
        <dsp:cNvPr id="0" name=""/>
        <dsp:cNvSpPr/>
      </dsp:nvSpPr>
      <dsp:spPr>
        <a:xfrm>
          <a:off x="2296166" y="3474831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2516243" y="3694908"/>
        <a:ext cx="1062626" cy="1062626"/>
      </dsp:txXfrm>
    </dsp:sp>
    <dsp:sp modelId="{0B0F61CB-0EF0-8141-8429-05D302996819}">
      <dsp:nvSpPr>
        <dsp:cNvPr id="0" name=""/>
        <dsp:cNvSpPr/>
      </dsp:nvSpPr>
      <dsp:spPr>
        <a:xfrm rot="15120000">
          <a:off x="2502526" y="2910193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2580998" y="3068644"/>
        <a:ext cx="279756" cy="304312"/>
      </dsp:txXfrm>
    </dsp:sp>
    <dsp:sp modelId="{CC82C186-4CF1-3E42-8C7B-7313566F62A6}">
      <dsp:nvSpPr>
        <dsp:cNvPr id="0" name=""/>
        <dsp:cNvSpPr/>
      </dsp:nvSpPr>
      <dsp:spPr>
        <a:xfrm>
          <a:off x="1598765" y="1328448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1818842" y="1548525"/>
        <a:ext cx="1062626" cy="1062626"/>
      </dsp:txXfrm>
    </dsp:sp>
    <dsp:sp modelId="{8B427E72-1991-B94A-9FF6-6E4342B5F9D5}">
      <dsp:nvSpPr>
        <dsp:cNvPr id="0" name=""/>
        <dsp:cNvSpPr/>
      </dsp:nvSpPr>
      <dsp:spPr>
        <a:xfrm rot="19440000">
          <a:off x="3054090" y="1169624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065539" y="1306298"/>
        <a:ext cx="279756" cy="304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3048819" y="2496705"/>
          <a:ext cx="2255291" cy="2255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Kvalitetan</a:t>
          </a:r>
          <a:r>
            <a:rPr lang="en-US" sz="2800" kern="1200" dirty="0"/>
            <a:t> </a:t>
          </a:r>
          <a:r>
            <a:rPr lang="en-US" sz="2800" kern="1200" dirty="0" err="1"/>
            <a:t>projekt</a:t>
          </a:r>
          <a:endParaRPr lang="en-US" sz="2800" kern="1200" dirty="0"/>
        </a:p>
      </dsp:txBody>
      <dsp:txXfrm>
        <a:off x="3379099" y="2826985"/>
        <a:ext cx="1594731" cy="1594731"/>
      </dsp:txXfrm>
    </dsp:sp>
    <dsp:sp modelId="{EE4DB362-7228-B046-89D9-337E6FF1EB57}">
      <dsp:nvSpPr>
        <dsp:cNvPr id="0" name=""/>
        <dsp:cNvSpPr/>
      </dsp:nvSpPr>
      <dsp:spPr>
        <a:xfrm rot="11700000">
          <a:off x="1196656" y="2748275"/>
          <a:ext cx="1819304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156389" y="1977208"/>
          <a:ext cx="2142526" cy="171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Relevantnost</a:t>
          </a:r>
          <a:endParaRPr lang="en-US" sz="2700" kern="1200" dirty="0"/>
        </a:p>
      </dsp:txBody>
      <dsp:txXfrm>
        <a:off x="206591" y="2027410"/>
        <a:ext cx="2042122" cy="1613617"/>
      </dsp:txXfrm>
    </dsp:sp>
    <dsp:sp modelId="{583406D6-AB45-E04B-8C6C-009D776CACCE}">
      <dsp:nvSpPr>
        <dsp:cNvPr id="0" name=""/>
        <dsp:cNvSpPr/>
      </dsp:nvSpPr>
      <dsp:spPr>
        <a:xfrm rot="14700000">
          <a:off x="2361064" y="1360588"/>
          <a:ext cx="1819304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815017" y="531"/>
          <a:ext cx="2142526" cy="171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Održivost</a:t>
          </a:r>
          <a:endParaRPr lang="en-US" sz="2700" kern="1200" dirty="0"/>
        </a:p>
      </dsp:txBody>
      <dsp:txXfrm>
        <a:off x="1865219" y="50733"/>
        <a:ext cx="2042122" cy="1613617"/>
      </dsp:txXfrm>
    </dsp:sp>
    <dsp:sp modelId="{1B9CA3F6-4FA4-2B4A-9449-F5D4AACC9B50}">
      <dsp:nvSpPr>
        <dsp:cNvPr id="0" name=""/>
        <dsp:cNvSpPr/>
      </dsp:nvSpPr>
      <dsp:spPr>
        <a:xfrm rot="17700000">
          <a:off x="4172561" y="1360588"/>
          <a:ext cx="1819304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4395385" y="531"/>
          <a:ext cx="2142526" cy="171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Kapaciteti</a:t>
          </a:r>
          <a:endParaRPr lang="en-US" sz="2700" kern="1200" dirty="0"/>
        </a:p>
      </dsp:txBody>
      <dsp:txXfrm>
        <a:off x="4445587" y="50733"/>
        <a:ext cx="2042122" cy="1613617"/>
      </dsp:txXfrm>
    </dsp:sp>
    <dsp:sp modelId="{399F98F3-04A4-7E43-BC13-97691EEBE77F}">
      <dsp:nvSpPr>
        <dsp:cNvPr id="0" name=""/>
        <dsp:cNvSpPr/>
      </dsp:nvSpPr>
      <dsp:spPr>
        <a:xfrm rot="20700000">
          <a:off x="5336968" y="2748275"/>
          <a:ext cx="1819304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6054014" y="1977208"/>
          <a:ext cx="2142526" cy="171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Inovativnost</a:t>
          </a:r>
          <a:endParaRPr lang="en-US" sz="2700" kern="1200" dirty="0"/>
        </a:p>
      </dsp:txBody>
      <dsp:txXfrm>
        <a:off x="6104216" y="2027410"/>
        <a:ext cx="2042122" cy="16136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ahoma Norm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6686-9864-4A35-B9B6-989D998EF950}" type="datetimeFigureOut">
              <a:rPr lang="en-GB" smtClean="0">
                <a:latin typeface="Tahoma Normal" charset="0"/>
              </a:rPr>
              <a:pPr/>
              <a:t>01/09/2017</a:t>
            </a:fld>
            <a:endParaRPr lang="en-GB" dirty="0">
              <a:latin typeface="Tahoma Norm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ahoma Norm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7F7C-81C0-494E-B52B-2F5C385A5556}" type="slidenum">
              <a:rPr lang="en-GB" smtClean="0">
                <a:latin typeface="Tahoma Normal" charset="0"/>
              </a:rPr>
              <a:pPr/>
              <a:t>‹#›</a:t>
            </a:fld>
            <a:endParaRPr lang="en-GB" dirty="0">
              <a:latin typeface="Tahoma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E48E3C49-4D52-4FE4-B63F-45BC0A2C200B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91BD81D5-D952-470F-A1DE-C089387EA9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5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412776"/>
            <a:ext cx="7488833" cy="1728192"/>
          </a:xfrm>
          <a:prstGeom prst="rect">
            <a:avLst/>
          </a:prstGeom>
        </p:spPr>
        <p:txBody>
          <a:bodyPr/>
          <a:lstStyle>
            <a:lvl1pPr algn="l">
              <a:defRPr sz="32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5" y="1545283"/>
            <a:ext cx="4104456" cy="3251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4008" y="1545284"/>
            <a:ext cx="4068479" cy="3251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5535" y="1556946"/>
            <a:ext cx="5040560" cy="32390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8104" y="1556404"/>
            <a:ext cx="3240360" cy="15477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508104" y="3248203"/>
            <a:ext cx="3240360" cy="15472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5535" y="1565235"/>
            <a:ext cx="2483976" cy="1547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95534" y="3257245"/>
            <a:ext cx="2483977" cy="15479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987550" y="1565236"/>
            <a:ext cx="2808586" cy="32394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5904175" y="1565236"/>
            <a:ext cx="2808312" cy="32394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rgbClr val="4F758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5" y="1556792"/>
            <a:ext cx="8352929" cy="475252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rgbClr val="4F758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 char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4" y="1556792"/>
            <a:ext cx="5400601" cy="475252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0152" y="1556792"/>
            <a:ext cx="2808312" cy="475252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data driven char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5" y="1556792"/>
            <a:ext cx="4032450" cy="3600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534" y="5301208"/>
            <a:ext cx="8352930" cy="10081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8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4298" y="1556792"/>
            <a:ext cx="4032450" cy="3600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6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ING EXAMPLE - Data drive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534" y="5292191"/>
            <a:ext cx="8352930" cy="1084333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>
            <a:lvl1pPr marL="285750" indent="-285750" algn="l">
              <a:buFont typeface="Arial" charset="0"/>
              <a:buChar char="•"/>
              <a:defRPr sz="1800" b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285972600"/>
              </p:ext>
            </p:extLst>
          </p:nvPr>
        </p:nvGraphicFramePr>
        <p:xfrm>
          <a:off x="395533" y="1397000"/>
          <a:ext cx="8352929" cy="362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8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Org chart - br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661510855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7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Org chart - no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34331706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08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Pyramid - br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249855851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5534" y="2781672"/>
            <a:ext cx="5040561" cy="34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8104" y="2781672"/>
            <a:ext cx="3240360" cy="16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08104" y="4581128"/>
            <a:ext cx="3240360" cy="16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412776"/>
            <a:ext cx="7488834" cy="1070991"/>
          </a:xfrm>
          <a:prstGeom prst="rect">
            <a:avLst/>
          </a:prstGeom>
        </p:spPr>
        <p:txBody>
          <a:bodyPr/>
          <a:lstStyle>
            <a:lvl1pPr algn="l">
              <a:defRPr sz="32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Pyramid - no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47560000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Cycle - br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826967606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33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Cycle - no f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522756279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12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9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95535" y="1556792"/>
            <a:ext cx="5256585" cy="2016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b="0" kern="1200" dirty="0" smtClean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4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6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97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5" y="1556792"/>
            <a:ext cx="835293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0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22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23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LANN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0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SSET MANAGEM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9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NTERNATION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3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PORATE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39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PORATE Heri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43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05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21" y="0"/>
            <a:ext cx="123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6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3011211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406747" y="0"/>
            <a:ext cx="5737254" cy="6858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659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roject image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roject image and proje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508500"/>
            <a:ext cx="4067175" cy="2349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4653136"/>
            <a:ext cx="3852000" cy="2088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 marL="0" indent="0">
              <a:buNone/>
              <a:defRPr sz="1200" b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3pPr>
          </a:lstStyle>
          <a:p>
            <a:pPr lvl="0"/>
            <a:r>
              <a:rPr lang="en-US" dirty="0"/>
              <a:t>Click to edit project title </a:t>
            </a:r>
          </a:p>
          <a:p>
            <a:pPr lvl="2"/>
            <a:r>
              <a:rPr lang="en-US" dirty="0"/>
              <a:t>Click to edit project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5534" y="1556792"/>
            <a:ext cx="3527897" cy="35283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4" y="5084763"/>
            <a:ext cx="3528766" cy="1224557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marL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add quote/information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39332" y="1556792"/>
            <a:ext cx="4609132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image and x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5" y="1556792"/>
            <a:ext cx="8352929" cy="1655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535" y="3356695"/>
            <a:ext cx="4320928" cy="2880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32363" y="3356570"/>
            <a:ext cx="3816101" cy="288074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5535" y="1556792"/>
            <a:ext cx="8352930" cy="30243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84168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37059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9949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roject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03995" y="3861048"/>
            <a:ext cx="2736157" cy="252013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534" y="1556792"/>
            <a:ext cx="5544617" cy="230425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5708" y="3861048"/>
            <a:ext cx="2808285" cy="252013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4168" y="1556792"/>
            <a:ext cx="2664296" cy="48243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project image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95535" y="1556792"/>
            <a:ext cx="8352929" cy="31685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4869160"/>
            <a:ext cx="8352929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49" r:id="rId2"/>
    <p:sldLayoutId id="2147483690" r:id="rId3"/>
    <p:sldLayoutId id="2147483829" r:id="rId4"/>
    <p:sldLayoutId id="2147483650" r:id="rId5"/>
    <p:sldLayoutId id="2147483741" r:id="rId6"/>
    <p:sldLayoutId id="2147483719" r:id="rId7"/>
    <p:sldLayoutId id="2147483707" r:id="rId8"/>
    <p:sldLayoutId id="2147483701" r:id="rId9"/>
    <p:sldLayoutId id="2147483708" r:id="rId10"/>
    <p:sldLayoutId id="2147483699" r:id="rId11"/>
    <p:sldLayoutId id="2147483698" r:id="rId12"/>
    <p:sldLayoutId id="2147483770" r:id="rId13"/>
    <p:sldLayoutId id="2147483814" r:id="rId14"/>
    <p:sldLayoutId id="2147483815" r:id="rId15"/>
    <p:sldLayoutId id="2147483835" r:id="rId16"/>
    <p:sldLayoutId id="2147483813" r:id="rId17"/>
    <p:sldLayoutId id="2147483832" r:id="rId18"/>
    <p:sldLayoutId id="2147483830" r:id="rId19"/>
    <p:sldLayoutId id="2147483833" r:id="rId20"/>
    <p:sldLayoutId id="2147483831" r:id="rId21"/>
    <p:sldLayoutId id="2147483834" r:id="rId22"/>
    <p:sldLayoutId id="2147483772" r:id="rId23"/>
    <p:sldLayoutId id="2147483742" r:id="rId24"/>
    <p:sldLayoutId id="2147483740" r:id="rId25"/>
    <p:sldLayoutId id="2147483771" r:id="rId26"/>
    <p:sldLayoutId id="2147483823" r:id="rId27"/>
    <p:sldLayoutId id="2147483822" r:id="rId28"/>
    <p:sldLayoutId id="2147483816" r:id="rId29"/>
    <p:sldLayoutId id="2147483821" r:id="rId30"/>
    <p:sldLayoutId id="2147483820" r:id="rId31"/>
    <p:sldLayoutId id="2147483824" r:id="rId32"/>
    <p:sldLayoutId id="2147483817" r:id="rId33"/>
    <p:sldLayoutId id="2147483825" r:id="rId34"/>
    <p:sldLayoutId id="2147483827" r:id="rId35"/>
    <p:sldLayoutId id="2147483828" r:id="rId36"/>
    <p:sldLayoutId id="2147483818" r:id="rId37"/>
    <p:sldLayoutId id="2147483826" r:id="rId38"/>
    <p:sldLayoutId id="2147483819" r:id="rId39"/>
    <p:sldLayoutId id="2147483839" r:id="rId4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715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en-US" dirty="0" err="1"/>
              <a:t>projekata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1.9.2017.</a:t>
            </a:r>
          </a:p>
        </p:txBody>
      </p:sp>
    </p:spTree>
    <p:extLst>
      <p:ext uri="{BB962C8B-B14F-4D97-AF65-F5344CB8AC3E}">
        <p14:creationId xmlns:p14="http://schemas.microsoft.com/office/powerpoint/2010/main" val="178250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68286"/>
            <a:ext cx="8352930" cy="4241034"/>
          </a:xfrm>
        </p:spPr>
        <p:txBody>
          <a:bodyPr/>
          <a:lstStyle/>
          <a:p>
            <a:r>
              <a:rPr lang="en-US" dirty="0" err="1"/>
              <a:t>Definiranje</a:t>
            </a:r>
            <a:r>
              <a:rPr lang="en-US" dirty="0"/>
              <a:t> </a:t>
            </a:r>
            <a:r>
              <a:rPr lang="en-US" b="1" dirty="0" err="1"/>
              <a:t>ciljne</a:t>
            </a:r>
            <a:r>
              <a:rPr lang="en-US" b="1" dirty="0"/>
              <a:t> </a:t>
            </a:r>
            <a:r>
              <a:rPr lang="en-US" b="1" dirty="0" err="1"/>
              <a:t>skupine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 </a:t>
            </a:r>
            <a:r>
              <a:rPr lang="en-US" dirty="0" err="1"/>
              <a:t>radimo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b="1" dirty="0" err="1"/>
              <a:t>detaljno</a:t>
            </a:r>
            <a:r>
              <a:rPr lang="en-US" b="1" dirty="0"/>
              <a:t> </a:t>
            </a:r>
            <a:r>
              <a:rPr lang="en-US" b="1" dirty="0" err="1"/>
              <a:t>opisati</a:t>
            </a:r>
            <a:r>
              <a:rPr lang="en-US" b="1" dirty="0"/>
              <a:t> </a:t>
            </a:r>
            <a:r>
              <a:rPr lang="en-US" dirty="0" err="1"/>
              <a:t>ciljnu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 (</a:t>
            </a:r>
            <a:r>
              <a:rPr lang="en-US" dirty="0" err="1"/>
              <a:t>tko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selektirati</a:t>
            </a:r>
            <a:r>
              <a:rPr lang="en-US" dirty="0"/>
              <a:t>, </a:t>
            </a:r>
            <a:r>
              <a:rPr lang="en-US" dirty="0" err="1"/>
              <a:t>dokazati</a:t>
            </a:r>
            <a:r>
              <a:rPr lang="en-US" dirty="0"/>
              <a:t> da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poznajemo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, </a:t>
            </a:r>
            <a:r>
              <a:rPr lang="en-US" dirty="0" err="1"/>
              <a:t>postoje</a:t>
            </a:r>
            <a:r>
              <a:rPr lang="en-US" dirty="0"/>
              <a:t> li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značajke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odabira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) –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OSI,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ženama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1657718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60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8535979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lika zaslona 2017-08-31 u 11.14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9" y="1753810"/>
            <a:ext cx="7283705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68286"/>
            <a:ext cx="8352930" cy="4241034"/>
          </a:xfrm>
        </p:spPr>
        <p:txBody>
          <a:bodyPr/>
          <a:lstStyle/>
          <a:p>
            <a:r>
              <a:rPr lang="en-US" dirty="0" err="1"/>
              <a:t>Relevantnost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dokumente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politike</a:t>
            </a:r>
            <a:endParaRPr lang="en-US" dirty="0"/>
          </a:p>
          <a:p>
            <a:endParaRPr lang="en-US" b="1" dirty="0"/>
          </a:p>
          <a:p>
            <a:r>
              <a:rPr lang="en-US" dirty="0" err="1"/>
              <a:t>Uklapa</a:t>
            </a:r>
            <a:r>
              <a:rPr lang="en-US" dirty="0"/>
              <a:t> li se </a:t>
            </a:r>
            <a:r>
              <a:rPr lang="en-US" dirty="0" err="1"/>
              <a:t>projekt</a:t>
            </a:r>
            <a:r>
              <a:rPr lang="en-US" dirty="0"/>
              <a:t> u </a:t>
            </a:r>
            <a:r>
              <a:rPr lang="en-US" dirty="0" err="1"/>
              <a:t>širi</a:t>
            </a:r>
            <a:r>
              <a:rPr lang="en-US" dirty="0"/>
              <a:t>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kontekst</a:t>
            </a:r>
            <a:r>
              <a:rPr lang="en-US" dirty="0"/>
              <a:t>?</a:t>
            </a:r>
          </a:p>
          <a:p>
            <a:r>
              <a:rPr lang="en-US" dirty="0" err="1"/>
              <a:t>Doprinosi</a:t>
            </a:r>
            <a:r>
              <a:rPr lang="en-US" dirty="0"/>
              <a:t> li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sektorskih</a:t>
            </a:r>
            <a:r>
              <a:rPr lang="en-US" dirty="0"/>
              <a:t> </a:t>
            </a:r>
            <a:r>
              <a:rPr lang="en-US" dirty="0" err="1"/>
              <a:t>strategija</a:t>
            </a:r>
            <a:endParaRPr lang="en-US" dirty="0"/>
          </a:p>
          <a:p>
            <a:r>
              <a:rPr lang="en-US" dirty="0" err="1"/>
              <a:t>Doprinosi</a:t>
            </a:r>
            <a:r>
              <a:rPr lang="en-US" dirty="0"/>
              <a:t> li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lokalnih</a:t>
            </a:r>
            <a:r>
              <a:rPr lang="en-US" dirty="0"/>
              <a:t> (</a:t>
            </a:r>
            <a:r>
              <a:rPr lang="en-US" dirty="0" err="1"/>
              <a:t>gradskih</a:t>
            </a:r>
            <a:r>
              <a:rPr lang="en-US" dirty="0"/>
              <a:t>, </a:t>
            </a:r>
            <a:r>
              <a:rPr lang="en-US" dirty="0" err="1"/>
              <a:t>županijskih</a:t>
            </a:r>
            <a:r>
              <a:rPr lang="en-US" dirty="0"/>
              <a:t>) </a:t>
            </a:r>
            <a:r>
              <a:rPr lang="en-US" dirty="0" err="1"/>
              <a:t>straetegija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6956673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8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68286"/>
            <a:ext cx="8352930" cy="4241034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8227122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lika zaslona 2017-08-31 u 11.35.5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593"/>
            <a:ext cx="8712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9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68286"/>
            <a:ext cx="8352930" cy="424103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Utječe</a:t>
            </a:r>
            <a:r>
              <a:rPr lang="en-US" dirty="0"/>
              <a:t> li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pozitivnu</a:t>
            </a:r>
            <a:r>
              <a:rPr lang="en-US" dirty="0"/>
              <a:t> </a:t>
            </a:r>
            <a:r>
              <a:rPr lang="en-US" dirty="0" err="1"/>
              <a:t>ocjenu</a:t>
            </a:r>
            <a:r>
              <a:rPr lang="en-US" dirty="0"/>
              <a:t> (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 =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bodova</a:t>
            </a:r>
            <a:r>
              <a:rPr lang="en-US" dirty="0"/>
              <a:t>)</a:t>
            </a:r>
          </a:p>
          <a:p>
            <a:r>
              <a:rPr lang="en-US" dirty="0" err="1"/>
              <a:t>Utječe</a:t>
            </a:r>
            <a:r>
              <a:rPr lang="en-US" dirty="0"/>
              <a:t> li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pozitivnu</a:t>
            </a:r>
            <a:r>
              <a:rPr lang="en-US" dirty="0"/>
              <a:t> </a:t>
            </a:r>
            <a:r>
              <a:rPr lang="en-US" dirty="0" err="1"/>
              <a:t>ocjenu</a:t>
            </a:r>
            <a:r>
              <a:rPr lang="en-US" dirty="0"/>
              <a:t>? (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ciljna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–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bodova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5126700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68286"/>
            <a:ext cx="8352930" cy="424103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Održivost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Dokazati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(</a:t>
            </a:r>
            <a:r>
              <a:rPr lang="en-US" dirty="0" err="1"/>
              <a:t>dio</a:t>
            </a:r>
            <a:r>
              <a:rPr lang="en-US" dirty="0"/>
              <a:t>)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započetih</a:t>
            </a:r>
            <a:r>
              <a:rPr lang="en-US" dirty="0"/>
              <a:t> u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nastaviti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završi</a:t>
            </a:r>
            <a:r>
              <a:rPr lang="en-US" dirty="0"/>
              <a:t> </a:t>
            </a:r>
            <a:r>
              <a:rPr lang="en-US" dirty="0" err="1"/>
              <a:t>projekt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Institucionalne</a:t>
            </a:r>
            <a:r>
              <a:rPr lang="en-US" b="1" dirty="0"/>
              <a:t> </a:t>
            </a:r>
            <a:r>
              <a:rPr lang="en-US" b="1" dirty="0" err="1"/>
              <a:t>održivosti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u </a:t>
            </a:r>
            <a:r>
              <a:rPr lang="en-US" dirty="0" err="1"/>
              <a:t>provedbi</a:t>
            </a:r>
            <a:r>
              <a:rPr lang="en-US" dirty="0"/>
              <a:t> </a:t>
            </a:r>
            <a:r>
              <a:rPr lang="en-US" dirty="0" err="1"/>
              <a:t>kasnijih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 err="1"/>
              <a:t>Financijske</a:t>
            </a:r>
            <a:r>
              <a:rPr lang="en-US" b="1" dirty="0"/>
              <a:t> </a:t>
            </a:r>
            <a:r>
              <a:rPr lang="en-US" b="1" dirty="0" err="1"/>
              <a:t>održivosti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odakle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financirati</a:t>
            </a:r>
            <a:r>
              <a:rPr lang="en-US" dirty="0"/>
              <a:t> </a:t>
            </a:r>
            <a:r>
              <a:rPr lang="en-US" dirty="0" err="1"/>
              <a:t>daljnje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 err="1"/>
              <a:t>Multiplikacije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dugoročnih</a:t>
            </a:r>
            <a:r>
              <a:rPr lang="en-US" b="1" dirty="0"/>
              <a:t> </a:t>
            </a:r>
            <a:r>
              <a:rPr lang="en-US" b="1" dirty="0" err="1"/>
              <a:t>učinaka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skupine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5001083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57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8.0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4" y="1882623"/>
            <a:ext cx="8661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4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92476"/>
            <a:ext cx="8352930" cy="4216844"/>
          </a:xfrm>
        </p:spPr>
        <p:txBody>
          <a:bodyPr/>
          <a:lstStyle/>
          <a:p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dokazati</a:t>
            </a:r>
            <a:r>
              <a:rPr lang="en-US" dirty="0"/>
              <a:t> da </a:t>
            </a:r>
            <a:r>
              <a:rPr lang="en-US" dirty="0" err="1"/>
              <a:t>nositelj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dovoljne</a:t>
            </a:r>
            <a:r>
              <a:rPr lang="en-US" dirty="0"/>
              <a:t> </a:t>
            </a:r>
            <a:r>
              <a:rPr lang="en-US" b="1" dirty="0" err="1"/>
              <a:t>operativne</a:t>
            </a:r>
            <a:r>
              <a:rPr lang="en-US" b="1" dirty="0"/>
              <a:t> </a:t>
            </a:r>
            <a:r>
              <a:rPr lang="en-US" b="1" dirty="0" err="1"/>
              <a:t>kapacitete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provedbu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Najčešće</a:t>
            </a:r>
            <a:r>
              <a:rPr lang="en-US" dirty="0"/>
              <a:t> se </a:t>
            </a:r>
            <a:r>
              <a:rPr lang="en-US" dirty="0" err="1"/>
              <a:t>ocjenjuje</a:t>
            </a:r>
            <a:r>
              <a:rPr lang="en-US" dirty="0"/>
              <a:t>: 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kapacitet</a:t>
            </a:r>
            <a:r>
              <a:rPr lang="en-US" dirty="0"/>
              <a:t> (</a:t>
            </a:r>
            <a:r>
              <a:rPr lang="en-US" b="1" dirty="0" err="1"/>
              <a:t>iskustvo</a:t>
            </a:r>
            <a:r>
              <a:rPr lang="en-US" b="1" dirty="0"/>
              <a:t> u </a:t>
            </a:r>
            <a:r>
              <a:rPr lang="en-US" b="1" dirty="0" err="1"/>
              <a:t>provedbi</a:t>
            </a:r>
            <a:r>
              <a:rPr lang="en-US" b="1" dirty="0"/>
              <a:t> EU </a:t>
            </a:r>
            <a:r>
              <a:rPr lang="en-US" b="1" dirty="0" err="1"/>
              <a:t>projekata</a:t>
            </a:r>
            <a:r>
              <a:rPr lang="en-US" dirty="0"/>
              <a:t>), </a:t>
            </a:r>
            <a:r>
              <a:rPr lang="en-US" b="1" dirty="0" err="1"/>
              <a:t>znanje</a:t>
            </a:r>
            <a:r>
              <a:rPr lang="en-US" b="1" dirty="0"/>
              <a:t> u </a:t>
            </a:r>
            <a:r>
              <a:rPr lang="en-US" b="1" dirty="0" err="1"/>
              <a:t>području</a:t>
            </a:r>
            <a:r>
              <a:rPr lang="en-US" b="1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Umjetnost</a:t>
            </a:r>
            <a:r>
              <a:rPr lang="en-US" dirty="0"/>
              <a:t>, 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starijim</a:t>
            </a:r>
            <a:r>
              <a:rPr lang="en-US" dirty="0"/>
              <a:t> </a:t>
            </a:r>
            <a:r>
              <a:rPr lang="en-US" dirty="0" err="1"/>
              <a:t>osobama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</a:t>
            </a:r>
          </a:p>
          <a:p>
            <a:r>
              <a:rPr lang="en-US" dirty="0" err="1"/>
              <a:t>Ponekad</a:t>
            </a:r>
            <a:r>
              <a:rPr lang="en-US" dirty="0"/>
              <a:t> (</a:t>
            </a:r>
            <a:r>
              <a:rPr lang="en-US" dirty="0" err="1"/>
              <a:t>rijetko</a:t>
            </a:r>
            <a:r>
              <a:rPr lang="en-US" dirty="0"/>
              <a:t>) se </a:t>
            </a:r>
            <a:r>
              <a:rPr lang="en-US" dirty="0" err="1"/>
              <a:t>navode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en-US" dirty="0"/>
              <a:t> (</a:t>
            </a:r>
            <a:r>
              <a:rPr lang="en-US" dirty="0" err="1"/>
              <a:t>oprema</a:t>
            </a:r>
            <a:r>
              <a:rPr lang="en-US" dirty="0"/>
              <a:t>, </a:t>
            </a:r>
            <a:r>
              <a:rPr lang="en-US" dirty="0" err="1"/>
              <a:t>prostor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sl. </a:t>
            </a:r>
          </a:p>
          <a:p>
            <a:r>
              <a:rPr lang="en-US" b="1" dirty="0" err="1"/>
              <a:t>Projektni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jasna</a:t>
            </a:r>
            <a:r>
              <a:rPr lang="en-US" dirty="0"/>
              <a:t> </a:t>
            </a:r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)</a:t>
            </a:r>
          </a:p>
          <a:p>
            <a:r>
              <a:rPr lang="en-US" b="1" dirty="0"/>
              <a:t>Reference </a:t>
            </a:r>
            <a:r>
              <a:rPr lang="en-US" b="1" dirty="0" err="1"/>
              <a:t>članova</a:t>
            </a:r>
            <a:r>
              <a:rPr lang="en-US" b="1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 (</a:t>
            </a:r>
            <a:r>
              <a:rPr lang="en-US" dirty="0" err="1"/>
              <a:t>ponekad</a:t>
            </a:r>
            <a:r>
              <a:rPr lang="en-US" dirty="0"/>
              <a:t> – </a:t>
            </a:r>
            <a:r>
              <a:rPr lang="en-US" dirty="0" err="1"/>
              <a:t>dokazuju</a:t>
            </a:r>
            <a:r>
              <a:rPr lang="en-US" dirty="0"/>
              <a:t> se CV-</a:t>
            </a:r>
            <a:r>
              <a:rPr lang="en-US" dirty="0" err="1"/>
              <a:t>jem</a:t>
            </a:r>
            <a:r>
              <a:rPr lang="en-US" dirty="0"/>
              <a:t>)</a:t>
            </a:r>
          </a:p>
          <a:p>
            <a:r>
              <a:rPr lang="en-US" dirty="0" err="1"/>
              <a:t>Jasan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podjela</a:t>
            </a:r>
            <a:r>
              <a:rPr lang="en-US" b="1" dirty="0"/>
              <a:t> </a:t>
            </a:r>
            <a:r>
              <a:rPr lang="en-US" b="1" dirty="0" err="1"/>
              <a:t>uloga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Korisnika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partnera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8624800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09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8.2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6" y="1040190"/>
            <a:ext cx="7943390" cy="5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8.3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702407"/>
            <a:ext cx="7837715" cy="57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predavanja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Predstavljanje</a:t>
            </a:r>
            <a:endParaRPr lang="en-US" dirty="0"/>
          </a:p>
          <a:p>
            <a:r>
              <a:rPr lang="en-US" dirty="0" err="1"/>
              <a:t>Financiranje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u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kulture</a:t>
            </a:r>
            <a:endParaRPr lang="en-US" dirty="0"/>
          </a:p>
          <a:p>
            <a:r>
              <a:rPr lang="en-US" dirty="0" err="1"/>
              <a:t>Informiranje</a:t>
            </a:r>
            <a:endParaRPr lang="en-US" dirty="0"/>
          </a:p>
          <a:p>
            <a:r>
              <a:rPr lang="en-US" dirty="0" err="1"/>
              <a:t>Izazovi</a:t>
            </a:r>
            <a:r>
              <a:rPr lang="en-US" dirty="0"/>
              <a:t> u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en-US" dirty="0" err="1"/>
              <a:t>projekata</a:t>
            </a:r>
            <a:endParaRPr lang="en-US" dirty="0"/>
          </a:p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ideje</a:t>
            </a:r>
            <a:endParaRPr lang="en-US" dirty="0"/>
          </a:p>
          <a:p>
            <a:r>
              <a:rPr lang="en-US" dirty="0" err="1"/>
              <a:t>Recept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4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9.3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" y="1771046"/>
            <a:ext cx="867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Predstavljanje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mjesto</a:t>
            </a:r>
            <a:endParaRPr lang="en-US" dirty="0"/>
          </a:p>
          <a:p>
            <a:r>
              <a:rPr lang="en-US" dirty="0" err="1"/>
              <a:t>Navedite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u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provedbi</a:t>
            </a:r>
            <a:r>
              <a:rPr lang="en-US" dirty="0"/>
              <a:t> </a:t>
            </a:r>
            <a:r>
              <a:rPr lang="en-US" dirty="0" err="1"/>
              <a:t>projekata</a:t>
            </a:r>
            <a:endParaRPr lang="en-US" dirty="0"/>
          </a:p>
          <a:p>
            <a:r>
              <a:rPr lang="en-US" dirty="0" err="1"/>
              <a:t>Prepoznajete</a:t>
            </a:r>
            <a:r>
              <a:rPr lang="en-US" dirty="0"/>
              <a:t> li </a:t>
            </a:r>
            <a:r>
              <a:rPr lang="en-US" dirty="0" err="1"/>
              <a:t>buduću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projektima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57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Očekivanja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od </a:t>
            </a:r>
            <a:r>
              <a:rPr lang="en-US" dirty="0" err="1"/>
              <a:t>predavanja</a:t>
            </a:r>
            <a:r>
              <a:rPr lang="en-US" dirty="0"/>
              <a:t>?</a:t>
            </a:r>
          </a:p>
          <a:p>
            <a:r>
              <a:rPr lang="en-US" dirty="0" err="1"/>
              <a:t>Koje</a:t>
            </a:r>
            <a:r>
              <a:rPr lang="en-US" dirty="0"/>
              <a:t> vas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interesiraju</a:t>
            </a:r>
            <a:r>
              <a:rPr lang="en-US" dirty="0"/>
              <a:t>?</a:t>
            </a:r>
          </a:p>
          <a:p>
            <a:r>
              <a:rPr lang="en-US" dirty="0"/>
              <a:t>S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se </a:t>
            </a:r>
            <a:r>
              <a:rPr lang="en-US" dirty="0" err="1"/>
              <a:t>problemima</a:t>
            </a:r>
            <a:r>
              <a:rPr lang="en-US" dirty="0"/>
              <a:t> </a:t>
            </a:r>
            <a:r>
              <a:rPr lang="en-US" dirty="0" err="1"/>
              <a:t>susreli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pripreme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33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Vježba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ne </a:t>
            </a:r>
            <a:r>
              <a:rPr lang="en-US" dirty="0" err="1"/>
              <a:t>prolaze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natječajima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Ispišite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post-it </a:t>
            </a:r>
            <a:r>
              <a:rPr lang="en-US" dirty="0" err="1"/>
              <a:t>papirićima</a:t>
            </a:r>
            <a:r>
              <a:rPr lang="en-US" dirty="0"/>
              <a:t> </a:t>
            </a:r>
            <a:r>
              <a:rPr lang="en-US" dirty="0" err="1"/>
              <a:t>barem</a:t>
            </a:r>
            <a:r>
              <a:rPr lang="en-US" dirty="0"/>
              <a:t> 2 </a:t>
            </a:r>
            <a:r>
              <a:rPr lang="en-US" dirty="0" err="1"/>
              <a:t>razloga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9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9920196"/>
              </p:ext>
            </p:extLst>
          </p:nvPr>
        </p:nvGraphicFramePr>
        <p:xfrm>
          <a:off x="395535" y="1556792"/>
          <a:ext cx="835293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4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2068286"/>
            <a:ext cx="8352930" cy="424103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Relevantnost</a:t>
            </a:r>
            <a:r>
              <a:rPr lang="en-US" dirty="0"/>
              <a:t> </a:t>
            </a:r>
            <a:r>
              <a:rPr lang="en-US" dirty="0" err="1"/>
              <a:t>trebamo</a:t>
            </a:r>
            <a:r>
              <a:rPr lang="en-US" dirty="0"/>
              <a:t> </a:t>
            </a:r>
            <a:r>
              <a:rPr lang="en-US" dirty="0" err="1"/>
              <a:t>dokazati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dostavu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prijedloga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 (</a:t>
            </a:r>
            <a:r>
              <a:rPr lang="en-US" dirty="0" err="1"/>
              <a:t>probleme</a:t>
            </a:r>
            <a:r>
              <a:rPr lang="en-US" dirty="0"/>
              <a:t> u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)</a:t>
            </a:r>
          </a:p>
          <a:p>
            <a:pPr marL="457200" indent="-457200">
              <a:buAutoNum type="arabicParenR"/>
            </a:pP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dokumente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politike</a:t>
            </a: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283061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4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1935238"/>
            <a:ext cx="8352930" cy="4374082"/>
          </a:xfrm>
        </p:spPr>
        <p:txBody>
          <a:bodyPr/>
          <a:lstStyle/>
          <a:p>
            <a:r>
              <a:rPr lang="en-US" dirty="0" err="1"/>
              <a:t>Relevantnost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PDP-a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952556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lika zaslona 2017-08-31 u 10.59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821"/>
            <a:ext cx="9144000" cy="885311"/>
          </a:xfrm>
          <a:prstGeom prst="rect">
            <a:avLst/>
          </a:prstGeom>
        </p:spPr>
      </p:pic>
      <p:pic>
        <p:nvPicPr>
          <p:cNvPr id="6" name="Picture 5" descr="Slika zaslona 2017-08-31 u 10.59.3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9889"/>
            <a:ext cx="9144000" cy="20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1935238"/>
            <a:ext cx="8352930" cy="4374082"/>
          </a:xfrm>
        </p:spPr>
        <p:txBody>
          <a:bodyPr/>
          <a:lstStyle/>
          <a:p>
            <a:r>
              <a:rPr lang="en-US" dirty="0" err="1"/>
              <a:t>Relevantnost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PDP-a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7736761"/>
              </p:ext>
            </p:extLst>
          </p:nvPr>
        </p:nvGraphicFramePr>
        <p:xfrm>
          <a:off x="402792" y="0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Slika zaslona 2017-08-31 u 11.00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" y="2334380"/>
            <a:ext cx="7366000" cy="42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32990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slide content">
  <a:themeElements>
    <a:clrScheme name="WYG colour palette">
      <a:dk1>
        <a:srgbClr val="75787B"/>
      </a:dk1>
      <a:lt1>
        <a:srgbClr val="FFFFFF"/>
      </a:lt1>
      <a:dk2>
        <a:srgbClr val="39617A"/>
      </a:dk2>
      <a:lt2>
        <a:srgbClr val="E7E6E6"/>
      </a:lt2>
      <a:accent1>
        <a:srgbClr val="9AB9AD"/>
      </a:accent1>
      <a:accent2>
        <a:srgbClr val="00A7B5"/>
      </a:accent2>
      <a:accent3>
        <a:srgbClr val="C4D600"/>
      </a:accent3>
      <a:accent4>
        <a:srgbClr val="EA7600"/>
      </a:accent4>
      <a:accent5>
        <a:srgbClr val="EE3D85"/>
      </a:accent5>
      <a:accent6>
        <a:srgbClr val="470A68"/>
      </a:accent6>
      <a:hlink>
        <a:srgbClr val="D22630"/>
      </a:hlink>
      <a:folHlink>
        <a:srgbClr val="006845"/>
      </a:folHlink>
    </a:clrScheme>
    <a:fontScheme name="WYG brand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G ppt tempate_Oct 2016" id="{3BA45627-1626-4E94-B6DF-70CF205C5DDA}" vid="{5D92463B-B049-4DC9-9480-CA77A08CF11A}"/>
    </a:ext>
  </a:extLst>
</a:theme>
</file>

<file path=ppt/theme/theme2.xml><?xml version="1.0" encoding="utf-8"?>
<a:theme xmlns:a="http://schemas.openxmlformats.org/drawingml/2006/main" name="Project slides with full page image">
  <a:themeElements>
    <a:clrScheme name="WYG 1">
      <a:dk1>
        <a:srgbClr val="000000"/>
      </a:dk1>
      <a:lt1>
        <a:srgbClr val="FFFFFF"/>
      </a:lt1>
      <a:dk2>
        <a:srgbClr val="39617A"/>
      </a:dk2>
      <a:lt2>
        <a:srgbClr val="E7E6E6"/>
      </a:lt2>
      <a:accent1>
        <a:srgbClr val="9AB9AD"/>
      </a:accent1>
      <a:accent2>
        <a:srgbClr val="00A7B5"/>
      </a:accent2>
      <a:accent3>
        <a:srgbClr val="C4D600"/>
      </a:accent3>
      <a:accent4>
        <a:srgbClr val="EA7600"/>
      </a:accent4>
      <a:accent5>
        <a:srgbClr val="EE3D85"/>
      </a:accent5>
      <a:accent6>
        <a:srgbClr val="470A68"/>
      </a:accent6>
      <a:hlink>
        <a:srgbClr val="893B67"/>
      </a:hlink>
      <a:folHlink>
        <a:srgbClr val="00684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G ppt tempate_Oct 2016" id="{3BA45627-1626-4E94-B6DF-70CF205C5DDA}" vid="{93787985-100B-4A64-BF99-FFBC9107C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WYG ppt tempate_Oct 2016</Template>
  <TotalTime>1101</TotalTime>
  <Words>470</Words>
  <Application>Microsoft Office PowerPoint</Application>
  <PresentationFormat>Prikaz na zaslonu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Segoe UI</vt:lpstr>
      <vt:lpstr>Segoe UI Semibold</vt:lpstr>
      <vt:lpstr>Tahoma</vt:lpstr>
      <vt:lpstr>Tahoma Normal</vt:lpstr>
      <vt:lpstr>Generic slide content</vt:lpstr>
      <vt:lpstr>Project slides with full page image</vt:lpstr>
      <vt:lpstr>Pristup izradi projekata  1.9.2017.</vt:lpstr>
      <vt:lpstr>Sadržaj predavanja</vt:lpstr>
      <vt:lpstr>Predstavljanje</vt:lpstr>
      <vt:lpstr>Očekivanja</vt:lpstr>
      <vt:lpstr>Vježba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WYG Group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present activity</dc:title>
  <dc:creator>gemma.sutcliffe</dc:creator>
  <cp:lastModifiedBy>Miroslav Katić</cp:lastModifiedBy>
  <cp:revision>56</cp:revision>
  <dcterms:created xsi:type="dcterms:W3CDTF">2017-06-27T09:16:05Z</dcterms:created>
  <dcterms:modified xsi:type="dcterms:W3CDTF">2017-09-01T12:15:29Z</dcterms:modified>
</cp:coreProperties>
</file>